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81" r:id="rId3"/>
    <p:sldMasterId id="2147483693" r:id="rId4"/>
    <p:sldMasterId id="2147483705" r:id="rId5"/>
    <p:sldMasterId id="2147483717" r:id="rId6"/>
  </p:sldMasterIdLst>
  <p:notesMasterIdLst>
    <p:notesMasterId r:id="rId41"/>
  </p:notesMasterIdLst>
  <p:sldIdLst>
    <p:sldId id="275" r:id="rId7"/>
    <p:sldId id="276" r:id="rId8"/>
    <p:sldId id="380" r:id="rId9"/>
    <p:sldId id="396" r:id="rId10"/>
    <p:sldId id="399" r:id="rId11"/>
    <p:sldId id="400" r:id="rId12"/>
    <p:sldId id="401" r:id="rId13"/>
    <p:sldId id="280" r:id="rId14"/>
    <p:sldId id="257" r:id="rId15"/>
    <p:sldId id="277" r:id="rId16"/>
    <p:sldId id="298" r:id="rId17"/>
    <p:sldId id="281" r:id="rId18"/>
    <p:sldId id="273" r:id="rId19"/>
    <p:sldId id="267" r:id="rId20"/>
    <p:sldId id="259" r:id="rId21"/>
    <p:sldId id="274" r:id="rId22"/>
    <p:sldId id="382" r:id="rId23"/>
    <p:sldId id="282" r:id="rId24"/>
    <p:sldId id="386" r:id="rId25"/>
    <p:sldId id="331" r:id="rId26"/>
    <p:sldId id="402" r:id="rId27"/>
    <p:sldId id="272" r:id="rId28"/>
    <p:sldId id="307" r:id="rId29"/>
    <p:sldId id="355" r:id="rId30"/>
    <p:sldId id="322" r:id="rId31"/>
    <p:sldId id="349" r:id="rId32"/>
    <p:sldId id="308" r:id="rId33"/>
    <p:sldId id="370" r:id="rId34"/>
    <p:sldId id="369" r:id="rId35"/>
    <p:sldId id="256" r:id="rId36"/>
    <p:sldId id="367" r:id="rId37"/>
    <p:sldId id="339" r:id="rId38"/>
    <p:sldId id="260" r:id="rId39"/>
    <p:sldId id="265"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panose="02040503050406030204" pitchFamily="18" charset="0"/>
      <p:regular r:id="rId48"/>
      <p:bold r:id="rId49"/>
      <p:italic r:id="rId50"/>
      <p:boldItalic r:id="rId51"/>
    </p:embeddedFont>
    <p:embeddedFont>
      <p:font typeface="Elephant" panose="02020904090505020303" pitchFamily="18" charset="0"/>
      <p:regular r:id="rId52"/>
      <p:italic r:id="rId53"/>
    </p:embeddedFont>
    <p:embeddedFont>
      <p:font typeface="HP001 4 hàng" panose="020B0603050302020204" pitchFamily="34" charset="0"/>
      <p:regular r:id="rId54"/>
      <p:bold r:id="rId55"/>
    </p:embeddedFont>
    <p:embeddedFont>
      <p:font typeface="UTM Avo" panose="02040603050506020204" pitchFamily="18" charset="0"/>
      <p:regular r:id="rId56"/>
      <p:bold r:id="rId57"/>
      <p:italic r:id="rId58"/>
      <p:boldItalic r:id="rId59"/>
    </p:embeddedFont>
  </p:embeddedFontLst>
  <p:custDataLst>
    <p:tags r:id="rId6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gayT8pvic1RXxxsebpPCQN/Es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8" d="100"/>
          <a:sy n="38" d="100"/>
        </p:scale>
        <p:origin x="50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61" Type="http://customschemas.google.com/relationships/presentationmetadata" Target="meta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46223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ad5cf1b4b_2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ead5cf1b4b_2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ead5cf1b4b_2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C31D7856-BF78-4BEC-963F-36821C20B6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B2420862-7923-416C-9DA6-990607DF42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a:p>
        </p:txBody>
      </p:sp>
      <p:sp>
        <p:nvSpPr>
          <p:cNvPr id="102404" name="Slide Number Placeholder 3">
            <a:extLst>
              <a:ext uri="{FF2B5EF4-FFF2-40B4-BE49-F238E27FC236}">
                <a16:creationId xmlns:a16="http://schemas.microsoft.com/office/drawing/2014/main" id="{E44F43C5-F2DD-4160-9553-45BC7AB6E2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C5726E-22D9-431B-A7E5-755C01BF8FA5}"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E34048D-A9F6-4BD5-92FA-F44977687F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526580E-07CC-4F55-B230-8A2B7B9DE7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104452" name="Slide Number Placeholder 3">
            <a:extLst>
              <a:ext uri="{FF2B5EF4-FFF2-40B4-BE49-F238E27FC236}">
                <a16:creationId xmlns:a16="http://schemas.microsoft.com/office/drawing/2014/main" id="{A69FC446-8945-4F93-8056-7217006564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82A5DC-DFC1-43C4-834B-8D0024369B29}"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ead5cf1b4b_1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gead5cf1b4b_1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ead5cf1b4b_1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712399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33</a:t>
            </a:fld>
            <a:endParaRPr sz="1200" b="0" i="0" u="none" strike="noStrike" cap="none">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ad5cf1b4b_2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ead5cf1b4b_2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ead5cf1b4b_2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017674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e865c70a0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e865c70a09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ge865c70a09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8396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文本占位符 8397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29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368E9ED-117D-4E8F-88C6-CE9825AA2308}" type="slidenum">
              <a:rPr lang="en-US" altLang="zh-CN" sz="1200" smtClean="0">
                <a:cs typeface="等线"/>
              </a:rPr>
              <a:pPr/>
              <a:t>13</a:t>
            </a:fld>
            <a:endParaRPr lang="zh-CN" altLang="en-US" sz="1200">
              <a:cs typeface="等线"/>
            </a:endParaRPr>
          </a:p>
        </p:txBody>
      </p:sp>
    </p:spTree>
    <p:extLst>
      <p:ext uri="{BB962C8B-B14F-4D97-AF65-F5344CB8AC3E}">
        <p14:creationId xmlns:p14="http://schemas.microsoft.com/office/powerpoint/2010/main" val="4094015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a:extLst>
              <a:ext uri="{FF2B5EF4-FFF2-40B4-BE49-F238E27FC236}">
                <a16:creationId xmlns:a16="http://schemas.microsoft.com/office/drawing/2014/main" id="{762EBEE8-9AA2-4999-B928-13638A735E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备注占位符 2">
            <a:extLst>
              <a:ext uri="{FF2B5EF4-FFF2-40B4-BE49-F238E27FC236}">
                <a16:creationId xmlns:a16="http://schemas.microsoft.com/office/drawing/2014/main" id="{0993674F-DB24-41D7-A424-A4FF44369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1140" name="灯片编号占位符 3">
            <a:extLst>
              <a:ext uri="{FF2B5EF4-FFF2-40B4-BE49-F238E27FC236}">
                <a16:creationId xmlns:a16="http://schemas.microsoft.com/office/drawing/2014/main" id="{FD415963-C539-4058-9CC3-B2D27839C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AD7FDE-7F1E-4534-A47A-3246F5A5C76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ad5cf1b4b_2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ead5cf1b4b_2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ead5cf1b4b_2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a:extLst>
              <a:ext uri="{FF2B5EF4-FFF2-40B4-BE49-F238E27FC236}">
                <a16:creationId xmlns:a16="http://schemas.microsoft.com/office/drawing/2014/main" id="{63228F85-67D6-42D0-8F5B-F1E511061F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备注占位符 2">
            <a:extLst>
              <a:ext uri="{FF2B5EF4-FFF2-40B4-BE49-F238E27FC236}">
                <a16:creationId xmlns:a16="http://schemas.microsoft.com/office/drawing/2014/main" id="{CA1DD2DC-0A23-459E-8B6E-834506457B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4212" name="灯片编号占位符 3">
            <a:extLst>
              <a:ext uri="{FF2B5EF4-FFF2-40B4-BE49-F238E27FC236}">
                <a16:creationId xmlns:a16="http://schemas.microsoft.com/office/drawing/2014/main" id="{26CBCA69-F8BA-4B1B-B5ED-1D3108DDDB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950622-BD14-4612-8277-4197E22E6737}"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a:extLst>
              <a:ext uri="{FF2B5EF4-FFF2-40B4-BE49-F238E27FC236}">
                <a16:creationId xmlns:a16="http://schemas.microsoft.com/office/drawing/2014/main" id="{63228F85-67D6-42D0-8F5B-F1E511061F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备注占位符 2">
            <a:extLst>
              <a:ext uri="{FF2B5EF4-FFF2-40B4-BE49-F238E27FC236}">
                <a16:creationId xmlns:a16="http://schemas.microsoft.com/office/drawing/2014/main" id="{CA1DD2DC-0A23-459E-8B6E-834506457B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94212" name="灯片编号占位符 3">
            <a:extLst>
              <a:ext uri="{FF2B5EF4-FFF2-40B4-BE49-F238E27FC236}">
                <a16:creationId xmlns:a16="http://schemas.microsoft.com/office/drawing/2014/main" id="{26CBCA69-F8BA-4B1B-B5ED-1D3108DDDB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950622-BD14-4612-8277-4197E22E6737}"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1627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22</a:t>
            </a:fld>
            <a:endParaRPr sz="1200" b="0" i="0" u="none" strike="noStrike" cap="none">
              <a:solidFill>
                <a:srgbClr val="000000"/>
              </a:solidFill>
            </a:endParaRPr>
          </a:p>
        </p:txBody>
      </p:sp>
    </p:spTree>
    <p:extLst>
      <p:ext uri="{BB962C8B-B14F-4D97-AF65-F5344CB8AC3E}">
        <p14:creationId xmlns:p14="http://schemas.microsoft.com/office/powerpoint/2010/main" val="23092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2"/>
        <p:cNvGrpSpPr/>
        <p:nvPr/>
      </p:nvGrpSpPr>
      <p:grpSpPr>
        <a:xfrm>
          <a:off x="0" y="0"/>
          <a:ext cx="0" cy="0"/>
          <a:chOff x="0" y="0"/>
          <a:chExt cx="0" cy="0"/>
        </a:xfrm>
      </p:grpSpPr>
      <p:sp>
        <p:nvSpPr>
          <p:cNvPr id="13" name="Google Shape;13;p24"/>
          <p:cNvSpPr txBox="1">
            <a:spLocks noGrp="1"/>
          </p:cNvSpPr>
          <p:nvPr>
            <p:ph type="ctrTitle"/>
          </p:nvPr>
        </p:nvSpPr>
        <p:spPr>
          <a:xfrm>
            <a:off x="1524000" y="1854199"/>
            <a:ext cx="9144000" cy="1655763"/>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1"/>
              </a:buClr>
              <a:buSzPts val="7200"/>
              <a:buFont typeface="Arial"/>
              <a:buNone/>
              <a:defRPr sz="7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5" name="Google Shape;1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 name="Google Shape;1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637327"/>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2"/>
        <p:cNvGrpSpPr/>
        <p:nvPr/>
      </p:nvGrpSpPr>
      <p:grpSpPr>
        <a:xfrm>
          <a:off x="0" y="0"/>
          <a:ext cx="0" cy="0"/>
          <a:chOff x="0" y="0"/>
          <a:chExt cx="0" cy="0"/>
        </a:xfrm>
      </p:grpSpPr>
      <p:sp>
        <p:nvSpPr>
          <p:cNvPr id="23" name="Google Shape;2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28"/>
        <p:cNvGrpSpPr/>
        <p:nvPr/>
      </p:nvGrpSpPr>
      <p:grpSpPr>
        <a:xfrm>
          <a:off x="0" y="0"/>
          <a:ext cx="0" cy="0"/>
          <a:chOff x="0" y="0"/>
          <a:chExt cx="0" cy="0"/>
        </a:xfrm>
      </p:grpSpPr>
      <p:sp>
        <p:nvSpPr>
          <p:cNvPr id="29" name="Google Shape;2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Google Shape;3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Google Shape;3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2" name="Google Shape;32;p27"/>
          <p:cNvSpPr txBox="1">
            <a:spLocks noGrp="1"/>
          </p:cNvSpPr>
          <p:nvPr>
            <p:ph type="title"/>
          </p:nvPr>
        </p:nvSpPr>
        <p:spPr>
          <a:xfrm>
            <a:off x="838200" y="2187443"/>
            <a:ext cx="10515600" cy="2483115"/>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a:off x="839788" y="1744961"/>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3" name="Google Shape;43;p29"/>
          <p:cNvSpPr txBox="1">
            <a:spLocks noGrp="1"/>
          </p:cNvSpPr>
          <p:nvPr>
            <p:ph type="body" idx="2"/>
          </p:nvPr>
        </p:nvSpPr>
        <p:spPr>
          <a:xfrm>
            <a:off x="839788" y="2615609"/>
            <a:ext cx="5157787" cy="357405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29"/>
          <p:cNvSpPr txBox="1">
            <a:spLocks noGrp="1"/>
          </p:cNvSpPr>
          <p:nvPr>
            <p:ph type="body" idx="3"/>
          </p:nvPr>
        </p:nvSpPr>
        <p:spPr>
          <a:xfrm>
            <a:off x="6172200" y="1744961"/>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5" name="Google Shape;45;p29"/>
          <p:cNvSpPr txBox="1">
            <a:spLocks noGrp="1"/>
          </p:cNvSpPr>
          <p:nvPr>
            <p:ph type="body" idx="4"/>
          </p:nvPr>
        </p:nvSpPr>
        <p:spPr>
          <a:xfrm>
            <a:off x="6172200" y="2615609"/>
            <a:ext cx="5183188" cy="357405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3238500" y="2159000"/>
            <a:ext cx="5715000" cy="138245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30"/>
          <p:cNvSpPr txBox="1">
            <a:spLocks noGrp="1"/>
          </p:cNvSpPr>
          <p:nvPr>
            <p:ph type="body" idx="1"/>
          </p:nvPr>
        </p:nvSpPr>
        <p:spPr>
          <a:xfrm>
            <a:off x="3238500" y="3733201"/>
            <a:ext cx="5715000" cy="1185937"/>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5"/>
        <p:cNvGrpSpPr/>
        <p:nvPr/>
      </p:nvGrpSpPr>
      <p:grpSpPr>
        <a:xfrm>
          <a:off x="0" y="0"/>
          <a:ext cx="0" cy="0"/>
          <a:chOff x="0" y="0"/>
          <a:chExt cx="0" cy="0"/>
        </a:xfrm>
      </p:grpSpPr>
      <p:sp>
        <p:nvSpPr>
          <p:cNvPr id="56" name="Google Shape;56;p31"/>
          <p:cNvSpPr txBox="1">
            <a:spLocks noGrp="1"/>
          </p:cNvSpPr>
          <p:nvPr>
            <p:ph type="title"/>
          </p:nvPr>
        </p:nvSpPr>
        <p:spPr>
          <a:xfrm>
            <a:off x="838200" y="713673"/>
            <a:ext cx="4681654" cy="142816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31"/>
          <p:cNvSpPr>
            <a:spLocks noGrp="1"/>
          </p:cNvSpPr>
          <p:nvPr>
            <p:ph type="pic" idx="2"/>
          </p:nvPr>
        </p:nvSpPr>
        <p:spPr>
          <a:xfrm>
            <a:off x="5642517" y="713673"/>
            <a:ext cx="5711882" cy="5403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8" name="Google Shape;58;p31"/>
          <p:cNvSpPr txBox="1">
            <a:spLocks noGrp="1"/>
          </p:cNvSpPr>
          <p:nvPr>
            <p:ph type="body" idx="1"/>
          </p:nvPr>
        </p:nvSpPr>
        <p:spPr>
          <a:xfrm>
            <a:off x="838200" y="2313873"/>
            <a:ext cx="4681654" cy="3811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Google Shape;6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rot="5400000">
            <a:off x="7993430" y="2816593"/>
            <a:ext cx="5811838" cy="90890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32"/>
          <p:cNvSpPr txBox="1">
            <a:spLocks noGrp="1"/>
          </p:cNvSpPr>
          <p:nvPr>
            <p:ph type="body" idx="1"/>
          </p:nvPr>
        </p:nvSpPr>
        <p:spPr>
          <a:xfrm rot="5400000">
            <a:off x="2655502" y="-1452178"/>
            <a:ext cx="5811838" cy="944644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 name="Google Shape;6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 name="Shape 68"/>
        <p:cNvGrpSpPr/>
        <p:nvPr/>
      </p:nvGrpSpPr>
      <p:grpSpPr>
        <a:xfrm>
          <a:off x="0" y="0"/>
          <a:ext cx="0" cy="0"/>
          <a:chOff x="0" y="0"/>
          <a:chExt cx="0" cy="0"/>
        </a:xfrm>
      </p:grpSpPr>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33"/>
          <p:cNvSpPr txBox="1">
            <a:spLocks noGrp="1"/>
          </p:cNvSpPr>
          <p:nvPr>
            <p:ph type="body" idx="1"/>
          </p:nvPr>
        </p:nvSpPr>
        <p:spPr>
          <a:xfrm>
            <a:off x="838200" y="551543"/>
            <a:ext cx="10515600" cy="5558971"/>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6A20F0C-F1B2-403D-AA7B-380A45258550}"/>
              </a:ext>
            </a:extLst>
          </p:cNvPr>
          <p:cNvSpPr>
            <a:spLocks noGrp="1"/>
          </p:cNvSpPr>
          <p:nvPr>
            <p:ph type="dt" sz="half" idx="10"/>
          </p:nvPr>
        </p:nvSpPr>
        <p:spPr/>
        <p:txBody>
          <a:bodyPr/>
          <a:lstStyle>
            <a:lvl1pPr>
              <a:defRPr/>
            </a:lvl1pPr>
          </a:lstStyle>
          <a:p>
            <a:pPr>
              <a:defRPr/>
            </a:pPr>
            <a:fld id="{7A447A67-59BF-4146-B476-D5DDB9FE7A92}" type="datetimeFigureOut">
              <a:rPr lang="en-US"/>
              <a:pPr>
                <a:defRPr/>
              </a:pPr>
              <a:t>9/29/2021</a:t>
            </a:fld>
            <a:endParaRPr lang="en-US"/>
          </a:p>
        </p:txBody>
      </p:sp>
      <p:sp>
        <p:nvSpPr>
          <p:cNvPr id="5" name="Footer Placeholder 4">
            <a:extLst>
              <a:ext uri="{FF2B5EF4-FFF2-40B4-BE49-F238E27FC236}">
                <a16:creationId xmlns:a16="http://schemas.microsoft.com/office/drawing/2014/main" id="{9C83594A-4224-4072-B881-C244906D1F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6BBDFE-8903-4724-8031-D47648795C7D}"/>
              </a:ext>
            </a:extLst>
          </p:cNvPr>
          <p:cNvSpPr>
            <a:spLocks noGrp="1"/>
          </p:cNvSpPr>
          <p:nvPr>
            <p:ph type="sldNum" sz="quarter" idx="12"/>
          </p:nvPr>
        </p:nvSpPr>
        <p:spPr/>
        <p:txBody>
          <a:bodyPr/>
          <a:lstStyle>
            <a:lvl1pPr>
              <a:defRPr/>
            </a:lvl1pPr>
          </a:lstStyle>
          <a:p>
            <a:fld id="{950E8889-144F-40E1-B5CA-D9363BEE18DB}" type="slidenum">
              <a:rPr lang="en-US" altLang="en-US"/>
              <a:pPr/>
              <a:t>‹#›</a:t>
            </a:fld>
            <a:endParaRPr lang="en-US" altLang="en-US"/>
          </a:p>
        </p:txBody>
      </p:sp>
    </p:spTree>
    <p:extLst>
      <p:ext uri="{BB962C8B-B14F-4D97-AF65-F5344CB8AC3E}">
        <p14:creationId xmlns:p14="http://schemas.microsoft.com/office/powerpoint/2010/main" val="2432838215"/>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4FB39-E7DC-47BB-91D6-5C1004261925}"/>
              </a:ext>
            </a:extLst>
          </p:cNvPr>
          <p:cNvSpPr>
            <a:spLocks noGrp="1"/>
          </p:cNvSpPr>
          <p:nvPr>
            <p:ph type="dt" sz="half" idx="10"/>
          </p:nvPr>
        </p:nvSpPr>
        <p:spPr/>
        <p:txBody>
          <a:bodyPr/>
          <a:lstStyle>
            <a:lvl1pPr>
              <a:defRPr/>
            </a:lvl1pPr>
          </a:lstStyle>
          <a:p>
            <a:pPr>
              <a:defRPr/>
            </a:pPr>
            <a:fld id="{C97CA0D0-15E6-424C-AA17-FB7EDD343FB0}" type="datetimeFigureOut">
              <a:rPr lang="en-US"/>
              <a:pPr>
                <a:defRPr/>
              </a:pPr>
              <a:t>9/29/2021</a:t>
            </a:fld>
            <a:endParaRPr lang="en-US"/>
          </a:p>
        </p:txBody>
      </p:sp>
      <p:sp>
        <p:nvSpPr>
          <p:cNvPr id="5" name="Footer Placeholder 4">
            <a:extLst>
              <a:ext uri="{FF2B5EF4-FFF2-40B4-BE49-F238E27FC236}">
                <a16:creationId xmlns:a16="http://schemas.microsoft.com/office/drawing/2014/main" id="{2C4601FE-B41A-494E-B987-D30E0F685B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7E3E67-7DFD-40FE-9376-5AAC6C922C9D}"/>
              </a:ext>
            </a:extLst>
          </p:cNvPr>
          <p:cNvSpPr>
            <a:spLocks noGrp="1"/>
          </p:cNvSpPr>
          <p:nvPr>
            <p:ph type="sldNum" sz="quarter" idx="12"/>
          </p:nvPr>
        </p:nvSpPr>
        <p:spPr/>
        <p:txBody>
          <a:bodyPr/>
          <a:lstStyle>
            <a:lvl1pPr>
              <a:defRPr/>
            </a:lvl1pPr>
          </a:lstStyle>
          <a:p>
            <a:fld id="{50514E85-8675-49D8-95E4-1C8376C1C992}" type="slidenum">
              <a:rPr lang="en-US" altLang="en-US"/>
              <a:pPr/>
              <a:t>‹#›</a:t>
            </a:fld>
            <a:endParaRPr lang="en-US" altLang="en-US"/>
          </a:p>
        </p:txBody>
      </p:sp>
    </p:spTree>
    <p:extLst>
      <p:ext uri="{BB962C8B-B14F-4D97-AF65-F5344CB8AC3E}">
        <p14:creationId xmlns:p14="http://schemas.microsoft.com/office/powerpoint/2010/main" val="2012939118"/>
      </p:ext>
    </p:extLst>
  </p:cSld>
  <p:clrMapOvr>
    <a:masterClrMapping/>
  </p:clrMapOvr>
  <p:transition>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4578BE-744F-4138-918A-63DB0AA4D468}"/>
              </a:ext>
            </a:extLst>
          </p:cNvPr>
          <p:cNvSpPr>
            <a:spLocks noGrp="1"/>
          </p:cNvSpPr>
          <p:nvPr>
            <p:ph type="dt" sz="half" idx="10"/>
          </p:nvPr>
        </p:nvSpPr>
        <p:spPr/>
        <p:txBody>
          <a:bodyPr/>
          <a:lstStyle>
            <a:lvl1pPr>
              <a:defRPr/>
            </a:lvl1pPr>
          </a:lstStyle>
          <a:p>
            <a:pPr>
              <a:defRPr/>
            </a:pPr>
            <a:fld id="{5B8EAC3D-9F8A-4936-955A-875B1EDD6A01}" type="datetimeFigureOut">
              <a:rPr lang="en-US"/>
              <a:pPr>
                <a:defRPr/>
              </a:pPr>
              <a:t>9/29/2021</a:t>
            </a:fld>
            <a:endParaRPr lang="en-US"/>
          </a:p>
        </p:txBody>
      </p:sp>
      <p:sp>
        <p:nvSpPr>
          <p:cNvPr id="5" name="Footer Placeholder 4">
            <a:extLst>
              <a:ext uri="{FF2B5EF4-FFF2-40B4-BE49-F238E27FC236}">
                <a16:creationId xmlns:a16="http://schemas.microsoft.com/office/drawing/2014/main" id="{371B57F2-9BC0-491E-A015-AD83930FC9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108B7C-7790-48ED-8A30-793B2A380ABE}"/>
              </a:ext>
            </a:extLst>
          </p:cNvPr>
          <p:cNvSpPr>
            <a:spLocks noGrp="1"/>
          </p:cNvSpPr>
          <p:nvPr>
            <p:ph type="sldNum" sz="quarter" idx="12"/>
          </p:nvPr>
        </p:nvSpPr>
        <p:spPr/>
        <p:txBody>
          <a:bodyPr/>
          <a:lstStyle>
            <a:lvl1pPr>
              <a:defRPr/>
            </a:lvl1pPr>
          </a:lstStyle>
          <a:p>
            <a:fld id="{BD57707B-F489-48D2-98C8-66CD9F2A0231}" type="slidenum">
              <a:rPr lang="en-US" altLang="en-US"/>
              <a:pPr/>
              <a:t>‹#›</a:t>
            </a:fld>
            <a:endParaRPr lang="en-US" altLang="en-US"/>
          </a:p>
        </p:txBody>
      </p:sp>
    </p:spTree>
    <p:extLst>
      <p:ext uri="{BB962C8B-B14F-4D97-AF65-F5344CB8AC3E}">
        <p14:creationId xmlns:p14="http://schemas.microsoft.com/office/powerpoint/2010/main" val="1218066260"/>
      </p:ext>
    </p:extLst>
  </p:cSld>
  <p:clrMapOvr>
    <a:masterClrMapping/>
  </p:clrMapOvr>
  <p:transition>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08D70F-F02E-4CF8-A115-F4770FA5E2EF}"/>
              </a:ext>
            </a:extLst>
          </p:cNvPr>
          <p:cNvSpPr>
            <a:spLocks noGrp="1"/>
          </p:cNvSpPr>
          <p:nvPr>
            <p:ph type="dt" sz="half" idx="10"/>
          </p:nvPr>
        </p:nvSpPr>
        <p:spPr/>
        <p:txBody>
          <a:bodyPr/>
          <a:lstStyle>
            <a:lvl1pPr>
              <a:defRPr/>
            </a:lvl1pPr>
          </a:lstStyle>
          <a:p>
            <a:pPr>
              <a:defRPr/>
            </a:pPr>
            <a:fld id="{87C9AE24-88ED-4547-834D-C35716848647}" type="datetimeFigureOut">
              <a:rPr lang="en-US"/>
              <a:pPr>
                <a:defRPr/>
              </a:pPr>
              <a:t>9/29/2021</a:t>
            </a:fld>
            <a:endParaRPr lang="en-US"/>
          </a:p>
        </p:txBody>
      </p:sp>
      <p:sp>
        <p:nvSpPr>
          <p:cNvPr id="6" name="Footer Placeholder 4">
            <a:extLst>
              <a:ext uri="{FF2B5EF4-FFF2-40B4-BE49-F238E27FC236}">
                <a16:creationId xmlns:a16="http://schemas.microsoft.com/office/drawing/2014/main" id="{5A2DDEE4-F040-4C48-9F7A-03B37C1BF1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F1744A-4AC3-4E42-ABF3-960405E12E8A}"/>
              </a:ext>
            </a:extLst>
          </p:cNvPr>
          <p:cNvSpPr>
            <a:spLocks noGrp="1"/>
          </p:cNvSpPr>
          <p:nvPr>
            <p:ph type="sldNum" sz="quarter" idx="12"/>
          </p:nvPr>
        </p:nvSpPr>
        <p:spPr/>
        <p:txBody>
          <a:bodyPr/>
          <a:lstStyle>
            <a:lvl1pPr>
              <a:defRPr/>
            </a:lvl1pPr>
          </a:lstStyle>
          <a:p>
            <a:fld id="{356DC891-E6CE-458C-9A4F-BCA79AF2B49F}" type="slidenum">
              <a:rPr lang="en-US" altLang="en-US"/>
              <a:pPr/>
              <a:t>‹#›</a:t>
            </a:fld>
            <a:endParaRPr lang="en-US" altLang="en-US"/>
          </a:p>
        </p:txBody>
      </p:sp>
    </p:spTree>
    <p:extLst>
      <p:ext uri="{BB962C8B-B14F-4D97-AF65-F5344CB8AC3E}">
        <p14:creationId xmlns:p14="http://schemas.microsoft.com/office/powerpoint/2010/main" val="1371213587"/>
      </p:ext>
    </p:extLst>
  </p:cSld>
  <p:clrMapOvr>
    <a:masterClrMapping/>
  </p:clrMapOvr>
  <p:transition>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B579B14-6C67-4500-9618-C77B52FC9540}"/>
              </a:ext>
            </a:extLst>
          </p:cNvPr>
          <p:cNvSpPr>
            <a:spLocks noGrp="1"/>
          </p:cNvSpPr>
          <p:nvPr>
            <p:ph type="dt" sz="half" idx="10"/>
          </p:nvPr>
        </p:nvSpPr>
        <p:spPr/>
        <p:txBody>
          <a:bodyPr/>
          <a:lstStyle>
            <a:lvl1pPr>
              <a:defRPr/>
            </a:lvl1pPr>
          </a:lstStyle>
          <a:p>
            <a:pPr>
              <a:defRPr/>
            </a:pPr>
            <a:fld id="{FBE4C8C3-0F88-4930-8B76-199F8699F212}" type="datetimeFigureOut">
              <a:rPr lang="en-US"/>
              <a:pPr>
                <a:defRPr/>
              </a:pPr>
              <a:t>9/29/2021</a:t>
            </a:fld>
            <a:endParaRPr lang="en-US"/>
          </a:p>
        </p:txBody>
      </p:sp>
      <p:sp>
        <p:nvSpPr>
          <p:cNvPr id="8" name="Footer Placeholder 4">
            <a:extLst>
              <a:ext uri="{FF2B5EF4-FFF2-40B4-BE49-F238E27FC236}">
                <a16:creationId xmlns:a16="http://schemas.microsoft.com/office/drawing/2014/main" id="{BCDCA9D0-976F-4BFA-BC7E-D117C796BF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4829417-96D0-4715-A06A-7F62A3D96671}"/>
              </a:ext>
            </a:extLst>
          </p:cNvPr>
          <p:cNvSpPr>
            <a:spLocks noGrp="1"/>
          </p:cNvSpPr>
          <p:nvPr>
            <p:ph type="sldNum" sz="quarter" idx="12"/>
          </p:nvPr>
        </p:nvSpPr>
        <p:spPr/>
        <p:txBody>
          <a:bodyPr/>
          <a:lstStyle>
            <a:lvl1pPr>
              <a:defRPr/>
            </a:lvl1pPr>
          </a:lstStyle>
          <a:p>
            <a:fld id="{15B215C6-16F4-4E45-8D3D-A37572585D18}" type="slidenum">
              <a:rPr lang="en-US" altLang="en-US"/>
              <a:pPr/>
              <a:t>‹#›</a:t>
            </a:fld>
            <a:endParaRPr lang="en-US" altLang="en-US"/>
          </a:p>
        </p:txBody>
      </p:sp>
    </p:spTree>
    <p:extLst>
      <p:ext uri="{BB962C8B-B14F-4D97-AF65-F5344CB8AC3E}">
        <p14:creationId xmlns:p14="http://schemas.microsoft.com/office/powerpoint/2010/main" val="3837085671"/>
      </p:ext>
    </p:extLst>
  </p:cSld>
  <p:clrMapOvr>
    <a:masterClrMapping/>
  </p:clrMapOvr>
  <p:transition>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91038EE-7BB7-4AEC-A960-0D7EFC9E84C6}"/>
              </a:ext>
            </a:extLst>
          </p:cNvPr>
          <p:cNvSpPr>
            <a:spLocks noGrp="1"/>
          </p:cNvSpPr>
          <p:nvPr>
            <p:ph type="dt" sz="half" idx="10"/>
          </p:nvPr>
        </p:nvSpPr>
        <p:spPr/>
        <p:txBody>
          <a:bodyPr/>
          <a:lstStyle>
            <a:lvl1pPr>
              <a:defRPr/>
            </a:lvl1pPr>
          </a:lstStyle>
          <a:p>
            <a:pPr>
              <a:defRPr/>
            </a:pPr>
            <a:fld id="{9961DC20-95A8-434E-847D-5B0775371A16}" type="datetimeFigureOut">
              <a:rPr lang="en-US"/>
              <a:pPr>
                <a:defRPr/>
              </a:pPr>
              <a:t>9/29/2021</a:t>
            </a:fld>
            <a:endParaRPr lang="en-US"/>
          </a:p>
        </p:txBody>
      </p:sp>
      <p:sp>
        <p:nvSpPr>
          <p:cNvPr id="4" name="Footer Placeholder 4">
            <a:extLst>
              <a:ext uri="{FF2B5EF4-FFF2-40B4-BE49-F238E27FC236}">
                <a16:creationId xmlns:a16="http://schemas.microsoft.com/office/drawing/2014/main" id="{1E3E90FA-6ADF-4349-96D9-5B3D67BA8CC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43ACF7-A363-46FB-8D13-30B6EF34D56B}"/>
              </a:ext>
            </a:extLst>
          </p:cNvPr>
          <p:cNvSpPr>
            <a:spLocks noGrp="1"/>
          </p:cNvSpPr>
          <p:nvPr>
            <p:ph type="sldNum" sz="quarter" idx="12"/>
          </p:nvPr>
        </p:nvSpPr>
        <p:spPr/>
        <p:txBody>
          <a:bodyPr/>
          <a:lstStyle>
            <a:lvl1pPr>
              <a:defRPr/>
            </a:lvl1pPr>
          </a:lstStyle>
          <a:p>
            <a:fld id="{57B04F22-E361-45A0-9759-5871A4530193}" type="slidenum">
              <a:rPr lang="en-US" altLang="en-US"/>
              <a:pPr/>
              <a:t>‹#›</a:t>
            </a:fld>
            <a:endParaRPr lang="en-US" altLang="en-US"/>
          </a:p>
        </p:txBody>
      </p:sp>
    </p:spTree>
    <p:extLst>
      <p:ext uri="{BB962C8B-B14F-4D97-AF65-F5344CB8AC3E}">
        <p14:creationId xmlns:p14="http://schemas.microsoft.com/office/powerpoint/2010/main" val="2448237544"/>
      </p:ext>
    </p:extLst>
  </p:cSld>
  <p:clrMapOvr>
    <a:masterClrMapping/>
  </p:clrMapOvr>
  <p:transition>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9D18593-85EF-432F-8C79-AA5DE905ECFF}"/>
              </a:ext>
            </a:extLst>
          </p:cNvPr>
          <p:cNvSpPr>
            <a:spLocks noGrp="1"/>
          </p:cNvSpPr>
          <p:nvPr>
            <p:ph type="dt" sz="half" idx="10"/>
          </p:nvPr>
        </p:nvSpPr>
        <p:spPr/>
        <p:txBody>
          <a:bodyPr/>
          <a:lstStyle>
            <a:lvl1pPr>
              <a:defRPr/>
            </a:lvl1pPr>
          </a:lstStyle>
          <a:p>
            <a:pPr>
              <a:defRPr/>
            </a:pPr>
            <a:fld id="{42A23714-B9AC-4898-8182-B979E8B60E6C}" type="datetimeFigureOut">
              <a:rPr lang="en-US"/>
              <a:pPr>
                <a:defRPr/>
              </a:pPr>
              <a:t>9/29/2021</a:t>
            </a:fld>
            <a:endParaRPr lang="en-US"/>
          </a:p>
        </p:txBody>
      </p:sp>
      <p:sp>
        <p:nvSpPr>
          <p:cNvPr id="3" name="Footer Placeholder 4">
            <a:extLst>
              <a:ext uri="{FF2B5EF4-FFF2-40B4-BE49-F238E27FC236}">
                <a16:creationId xmlns:a16="http://schemas.microsoft.com/office/drawing/2014/main" id="{62599CF2-325D-4B83-9175-4BA1202AD2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4D6A32F-BDAF-4762-9E4E-8012D4C56305}"/>
              </a:ext>
            </a:extLst>
          </p:cNvPr>
          <p:cNvSpPr>
            <a:spLocks noGrp="1"/>
          </p:cNvSpPr>
          <p:nvPr>
            <p:ph type="sldNum" sz="quarter" idx="12"/>
          </p:nvPr>
        </p:nvSpPr>
        <p:spPr/>
        <p:txBody>
          <a:bodyPr/>
          <a:lstStyle>
            <a:lvl1pPr>
              <a:defRPr/>
            </a:lvl1pPr>
          </a:lstStyle>
          <a:p>
            <a:fld id="{C3121228-A517-4ADC-AF2C-6964F26DA226}" type="slidenum">
              <a:rPr lang="en-US" altLang="en-US"/>
              <a:pPr/>
              <a:t>‹#›</a:t>
            </a:fld>
            <a:endParaRPr lang="en-US" altLang="en-US"/>
          </a:p>
        </p:txBody>
      </p:sp>
    </p:spTree>
    <p:extLst>
      <p:ext uri="{BB962C8B-B14F-4D97-AF65-F5344CB8AC3E}">
        <p14:creationId xmlns:p14="http://schemas.microsoft.com/office/powerpoint/2010/main" val="478719153"/>
      </p:ext>
    </p:extLst>
  </p:cSld>
  <p:clrMapOvr>
    <a:masterClrMapping/>
  </p:clrMapOvr>
  <p:transition>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A46657A-6E8A-4227-B7BB-29712324865C}"/>
              </a:ext>
            </a:extLst>
          </p:cNvPr>
          <p:cNvSpPr>
            <a:spLocks noGrp="1"/>
          </p:cNvSpPr>
          <p:nvPr>
            <p:ph type="dt" sz="half" idx="10"/>
          </p:nvPr>
        </p:nvSpPr>
        <p:spPr/>
        <p:txBody>
          <a:bodyPr/>
          <a:lstStyle>
            <a:lvl1pPr>
              <a:defRPr/>
            </a:lvl1pPr>
          </a:lstStyle>
          <a:p>
            <a:pPr>
              <a:defRPr/>
            </a:pPr>
            <a:fld id="{7500C2B9-99D5-4893-AA49-A1E6D40FAF3C}" type="datetimeFigureOut">
              <a:rPr lang="en-US"/>
              <a:pPr>
                <a:defRPr/>
              </a:pPr>
              <a:t>9/29/2021</a:t>
            </a:fld>
            <a:endParaRPr lang="en-US"/>
          </a:p>
        </p:txBody>
      </p:sp>
      <p:sp>
        <p:nvSpPr>
          <p:cNvPr id="6" name="Footer Placeholder 4">
            <a:extLst>
              <a:ext uri="{FF2B5EF4-FFF2-40B4-BE49-F238E27FC236}">
                <a16:creationId xmlns:a16="http://schemas.microsoft.com/office/drawing/2014/main" id="{B2327C34-CA8F-4CD7-96C6-A0260D0559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176EF3-1ACE-4918-9201-1C4B24D5067B}"/>
              </a:ext>
            </a:extLst>
          </p:cNvPr>
          <p:cNvSpPr>
            <a:spLocks noGrp="1"/>
          </p:cNvSpPr>
          <p:nvPr>
            <p:ph type="sldNum" sz="quarter" idx="12"/>
          </p:nvPr>
        </p:nvSpPr>
        <p:spPr/>
        <p:txBody>
          <a:bodyPr/>
          <a:lstStyle>
            <a:lvl1pPr>
              <a:defRPr/>
            </a:lvl1pPr>
          </a:lstStyle>
          <a:p>
            <a:fld id="{970A1433-69F9-4B4B-B937-5E949AC3361D}" type="slidenum">
              <a:rPr lang="en-US" altLang="en-US"/>
              <a:pPr/>
              <a:t>‹#›</a:t>
            </a:fld>
            <a:endParaRPr lang="en-US" altLang="en-US"/>
          </a:p>
        </p:txBody>
      </p:sp>
    </p:spTree>
    <p:extLst>
      <p:ext uri="{BB962C8B-B14F-4D97-AF65-F5344CB8AC3E}">
        <p14:creationId xmlns:p14="http://schemas.microsoft.com/office/powerpoint/2010/main" val="331145251"/>
      </p:ext>
    </p:extLst>
  </p:cSld>
  <p:clrMapOvr>
    <a:masterClrMapping/>
  </p:clrMapOvr>
  <p:transition>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77001F-41A1-46F1-8889-E461AC3F6DC2}"/>
              </a:ext>
            </a:extLst>
          </p:cNvPr>
          <p:cNvSpPr>
            <a:spLocks noGrp="1"/>
          </p:cNvSpPr>
          <p:nvPr>
            <p:ph type="dt" sz="half" idx="10"/>
          </p:nvPr>
        </p:nvSpPr>
        <p:spPr/>
        <p:txBody>
          <a:bodyPr/>
          <a:lstStyle>
            <a:lvl1pPr>
              <a:defRPr/>
            </a:lvl1pPr>
          </a:lstStyle>
          <a:p>
            <a:pPr>
              <a:defRPr/>
            </a:pPr>
            <a:fld id="{D31C930D-1D06-4F62-B6BC-960F30941DBB}" type="datetimeFigureOut">
              <a:rPr lang="en-US"/>
              <a:pPr>
                <a:defRPr/>
              </a:pPr>
              <a:t>9/29/2021</a:t>
            </a:fld>
            <a:endParaRPr lang="en-US"/>
          </a:p>
        </p:txBody>
      </p:sp>
      <p:sp>
        <p:nvSpPr>
          <p:cNvPr id="6" name="Footer Placeholder 4">
            <a:extLst>
              <a:ext uri="{FF2B5EF4-FFF2-40B4-BE49-F238E27FC236}">
                <a16:creationId xmlns:a16="http://schemas.microsoft.com/office/drawing/2014/main" id="{5B07F9D9-08C8-472F-BBF5-4FADE1DEBF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142DF2-618F-4B75-A294-339D3AC7A245}"/>
              </a:ext>
            </a:extLst>
          </p:cNvPr>
          <p:cNvSpPr>
            <a:spLocks noGrp="1"/>
          </p:cNvSpPr>
          <p:nvPr>
            <p:ph type="sldNum" sz="quarter" idx="12"/>
          </p:nvPr>
        </p:nvSpPr>
        <p:spPr/>
        <p:txBody>
          <a:bodyPr/>
          <a:lstStyle>
            <a:lvl1pPr>
              <a:defRPr/>
            </a:lvl1pPr>
          </a:lstStyle>
          <a:p>
            <a:fld id="{6237EA0E-4275-45FE-988A-62796A509664}" type="slidenum">
              <a:rPr lang="en-US" altLang="en-US"/>
              <a:pPr/>
              <a:t>‹#›</a:t>
            </a:fld>
            <a:endParaRPr lang="en-US" altLang="en-US"/>
          </a:p>
        </p:txBody>
      </p:sp>
    </p:spTree>
    <p:extLst>
      <p:ext uri="{BB962C8B-B14F-4D97-AF65-F5344CB8AC3E}">
        <p14:creationId xmlns:p14="http://schemas.microsoft.com/office/powerpoint/2010/main" val="969403581"/>
      </p:ext>
    </p:extLst>
  </p:cSld>
  <p:clrMapOvr>
    <a:masterClrMapping/>
  </p:clrMapOvr>
  <p:transition>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1AB02-D361-41AB-AF2A-34441707ED0B}"/>
              </a:ext>
            </a:extLst>
          </p:cNvPr>
          <p:cNvSpPr>
            <a:spLocks noGrp="1"/>
          </p:cNvSpPr>
          <p:nvPr>
            <p:ph type="dt" sz="half" idx="10"/>
          </p:nvPr>
        </p:nvSpPr>
        <p:spPr/>
        <p:txBody>
          <a:bodyPr/>
          <a:lstStyle>
            <a:lvl1pPr>
              <a:defRPr/>
            </a:lvl1pPr>
          </a:lstStyle>
          <a:p>
            <a:pPr>
              <a:defRPr/>
            </a:pPr>
            <a:fld id="{DA7CB931-7C59-41E7-AFF4-27739D10ECD5}" type="datetimeFigureOut">
              <a:rPr lang="en-US"/>
              <a:pPr>
                <a:defRPr/>
              </a:pPr>
              <a:t>9/29/2021</a:t>
            </a:fld>
            <a:endParaRPr lang="en-US"/>
          </a:p>
        </p:txBody>
      </p:sp>
      <p:sp>
        <p:nvSpPr>
          <p:cNvPr id="5" name="Footer Placeholder 4">
            <a:extLst>
              <a:ext uri="{FF2B5EF4-FFF2-40B4-BE49-F238E27FC236}">
                <a16:creationId xmlns:a16="http://schemas.microsoft.com/office/drawing/2014/main" id="{6D4F0F47-9853-49CA-B26C-02B29D529B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4DD6F7-5F12-448A-A7F7-77EDBD2B624E}"/>
              </a:ext>
            </a:extLst>
          </p:cNvPr>
          <p:cNvSpPr>
            <a:spLocks noGrp="1"/>
          </p:cNvSpPr>
          <p:nvPr>
            <p:ph type="sldNum" sz="quarter" idx="12"/>
          </p:nvPr>
        </p:nvSpPr>
        <p:spPr/>
        <p:txBody>
          <a:bodyPr/>
          <a:lstStyle>
            <a:lvl1pPr>
              <a:defRPr/>
            </a:lvl1pPr>
          </a:lstStyle>
          <a:p>
            <a:fld id="{70FB6F30-F1AA-4DD0-A02A-473C2B50D669}" type="slidenum">
              <a:rPr lang="en-US" altLang="en-US"/>
              <a:pPr/>
              <a:t>‹#›</a:t>
            </a:fld>
            <a:endParaRPr lang="en-US" altLang="en-US"/>
          </a:p>
        </p:txBody>
      </p:sp>
    </p:spTree>
    <p:extLst>
      <p:ext uri="{BB962C8B-B14F-4D97-AF65-F5344CB8AC3E}">
        <p14:creationId xmlns:p14="http://schemas.microsoft.com/office/powerpoint/2010/main" val="3330779319"/>
      </p:ext>
    </p:extLst>
  </p:cSld>
  <p:clrMapOvr>
    <a:masterClrMapping/>
  </p:clrMapOvr>
  <p:transition>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84C1E-7737-4F38-B5B1-7D6168B8890D}"/>
              </a:ext>
            </a:extLst>
          </p:cNvPr>
          <p:cNvSpPr>
            <a:spLocks noGrp="1"/>
          </p:cNvSpPr>
          <p:nvPr>
            <p:ph type="dt" sz="half" idx="10"/>
          </p:nvPr>
        </p:nvSpPr>
        <p:spPr/>
        <p:txBody>
          <a:bodyPr/>
          <a:lstStyle>
            <a:lvl1pPr>
              <a:defRPr/>
            </a:lvl1pPr>
          </a:lstStyle>
          <a:p>
            <a:pPr>
              <a:defRPr/>
            </a:pPr>
            <a:fld id="{1050C028-7262-4B01-A11D-51C427F1BB3F}" type="datetimeFigureOut">
              <a:rPr lang="en-US"/>
              <a:pPr>
                <a:defRPr/>
              </a:pPr>
              <a:t>9/29/2021</a:t>
            </a:fld>
            <a:endParaRPr lang="en-US"/>
          </a:p>
        </p:txBody>
      </p:sp>
      <p:sp>
        <p:nvSpPr>
          <p:cNvPr id="5" name="Footer Placeholder 4">
            <a:extLst>
              <a:ext uri="{FF2B5EF4-FFF2-40B4-BE49-F238E27FC236}">
                <a16:creationId xmlns:a16="http://schemas.microsoft.com/office/drawing/2014/main" id="{0BDC8665-E84B-467B-B555-1D579C8C2B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0904FD-A5A1-4DE6-BC64-4CD77E5D4CB4}"/>
              </a:ext>
            </a:extLst>
          </p:cNvPr>
          <p:cNvSpPr>
            <a:spLocks noGrp="1"/>
          </p:cNvSpPr>
          <p:nvPr>
            <p:ph type="sldNum" sz="quarter" idx="12"/>
          </p:nvPr>
        </p:nvSpPr>
        <p:spPr/>
        <p:txBody>
          <a:bodyPr/>
          <a:lstStyle>
            <a:lvl1pPr>
              <a:defRPr/>
            </a:lvl1pPr>
          </a:lstStyle>
          <a:p>
            <a:fld id="{FFE147CD-AEEC-471B-B554-29ABD76ACA77}" type="slidenum">
              <a:rPr lang="en-US" altLang="en-US"/>
              <a:pPr/>
              <a:t>‹#›</a:t>
            </a:fld>
            <a:endParaRPr lang="en-US" altLang="en-US"/>
          </a:p>
        </p:txBody>
      </p:sp>
    </p:spTree>
    <p:extLst>
      <p:ext uri="{BB962C8B-B14F-4D97-AF65-F5344CB8AC3E}">
        <p14:creationId xmlns:p14="http://schemas.microsoft.com/office/powerpoint/2010/main" val="1790566811"/>
      </p:ext>
    </p:extLst>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3512940"/>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DCB9943-D77B-4D5A-A1C2-66C4DF3FBCDB}"/>
              </a:ext>
            </a:extLst>
          </p:cNvPr>
          <p:cNvSpPr>
            <a:spLocks noGrp="1" noChangeArrowheads="1"/>
          </p:cNvSpPr>
          <p:nvPr>
            <p:ph type="dt" sz="half" idx="10"/>
          </p:nvPr>
        </p:nvSpPr>
        <p:spPr/>
        <p:txBody>
          <a:bodyPr/>
          <a:lstStyle>
            <a:lvl1pPr>
              <a:defRPr/>
            </a:lvl1pPr>
          </a:lstStyle>
          <a:p>
            <a:pPr>
              <a:defRPr/>
            </a:pPr>
            <a:fld id="{4A5B8FED-5A44-4B45-B738-6E47B0B4642E}" type="datetimeFigureOut">
              <a:rPr lang="en-US"/>
              <a:pPr>
                <a:defRPr/>
              </a:pPr>
              <a:t>9/29/2021</a:t>
            </a:fld>
            <a:endParaRPr lang="en-US"/>
          </a:p>
        </p:txBody>
      </p:sp>
      <p:sp>
        <p:nvSpPr>
          <p:cNvPr id="4" name="Rectangle 5">
            <a:extLst>
              <a:ext uri="{FF2B5EF4-FFF2-40B4-BE49-F238E27FC236}">
                <a16:creationId xmlns:a16="http://schemas.microsoft.com/office/drawing/2014/main" id="{083ECADD-3F79-4F9E-85BB-B856A222B599}"/>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3A29EE-7A82-4885-B06C-B06AE33C80C8}"/>
              </a:ext>
            </a:extLst>
          </p:cNvPr>
          <p:cNvSpPr>
            <a:spLocks noGrp="1" noChangeArrowheads="1"/>
          </p:cNvSpPr>
          <p:nvPr>
            <p:ph type="sldNum" sz="quarter" idx="12"/>
          </p:nvPr>
        </p:nvSpPr>
        <p:spPr/>
        <p:txBody>
          <a:bodyPr/>
          <a:lstStyle>
            <a:lvl1pPr>
              <a:defRPr/>
            </a:lvl1pPr>
          </a:lstStyle>
          <a:p>
            <a:fld id="{3D6356AE-2FD5-4E19-9C71-5CB1B54ADD54}" type="slidenum">
              <a:rPr lang="en-US" altLang="en-US"/>
              <a:pPr/>
              <a:t>‹#›</a:t>
            </a:fld>
            <a:endParaRPr lang="en-US" altLang="en-US"/>
          </a:p>
        </p:txBody>
      </p:sp>
    </p:spTree>
    <p:extLst>
      <p:ext uri="{BB962C8B-B14F-4D97-AF65-F5344CB8AC3E}">
        <p14:creationId xmlns:p14="http://schemas.microsoft.com/office/powerpoint/2010/main" val="4220480701"/>
      </p:ext>
    </p:extLst>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2AE77E7-7F1A-4F7B-8B26-1CEB9B65B69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948DDB-2B74-44A3-8D73-C3D55A87F4A0}" type="datetimeFigureOut">
              <a:rPr lang="en-US"/>
              <a:pPr>
                <a:defRPr/>
              </a:pPr>
              <a:t>9/29/2021</a:t>
            </a:fld>
            <a:endParaRPr lang="en-US"/>
          </a:p>
        </p:txBody>
      </p:sp>
      <p:sp>
        <p:nvSpPr>
          <p:cNvPr id="5" name="Footer Placeholder 4">
            <a:extLst>
              <a:ext uri="{FF2B5EF4-FFF2-40B4-BE49-F238E27FC236}">
                <a16:creationId xmlns:a16="http://schemas.microsoft.com/office/drawing/2014/main" id="{CCD79904-CCD9-4C43-95AD-5105050B20E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3D5DC43-E2FF-496E-840B-D1CEF852528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8B4D465-0F4E-4E44-A7CC-F78D5DAD26D5}" type="slidenum">
              <a:rPr lang="en-US" altLang="en-US"/>
              <a:pPr/>
              <a:t>‹#›</a:t>
            </a:fld>
            <a:endParaRPr lang="en-US" altLang="en-US"/>
          </a:p>
        </p:txBody>
      </p:sp>
    </p:spTree>
    <p:extLst>
      <p:ext uri="{BB962C8B-B14F-4D97-AF65-F5344CB8AC3E}">
        <p14:creationId xmlns:p14="http://schemas.microsoft.com/office/powerpoint/2010/main" val="1924385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388260-2FEC-45CA-8F44-5401E16875D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5DC5AA0-9BD4-4D01-9361-7A161221F363}" type="datetimeFigureOut">
              <a:rPr lang="en-US"/>
              <a:pPr>
                <a:defRPr/>
              </a:pPr>
              <a:t>9/29/2021</a:t>
            </a:fld>
            <a:endParaRPr lang="en-US"/>
          </a:p>
        </p:txBody>
      </p:sp>
      <p:sp>
        <p:nvSpPr>
          <p:cNvPr id="5" name="Footer Placeholder 4">
            <a:extLst>
              <a:ext uri="{FF2B5EF4-FFF2-40B4-BE49-F238E27FC236}">
                <a16:creationId xmlns:a16="http://schemas.microsoft.com/office/drawing/2014/main" id="{A9F8745F-B3C1-4641-9D5C-A1348D8EAA3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1630FAD-C185-4817-A07C-8F4CA535ADE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3E9CC79-D3D5-48EA-8266-6B2C63FDD30C}" type="slidenum">
              <a:rPr lang="en-US" altLang="en-US"/>
              <a:pPr/>
              <a:t>‹#›</a:t>
            </a:fld>
            <a:endParaRPr lang="en-US" altLang="en-US"/>
          </a:p>
        </p:txBody>
      </p:sp>
    </p:spTree>
    <p:extLst>
      <p:ext uri="{BB962C8B-B14F-4D97-AF65-F5344CB8AC3E}">
        <p14:creationId xmlns:p14="http://schemas.microsoft.com/office/powerpoint/2010/main" val="4034932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AB0CF2-A77A-41BC-9997-1B033B46289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76F9414-2B63-474E-9D35-2049033400BD}" type="datetimeFigureOut">
              <a:rPr lang="en-US"/>
              <a:pPr>
                <a:defRPr/>
              </a:pPr>
              <a:t>9/29/2021</a:t>
            </a:fld>
            <a:endParaRPr lang="en-US"/>
          </a:p>
        </p:txBody>
      </p:sp>
      <p:sp>
        <p:nvSpPr>
          <p:cNvPr id="5" name="Footer Placeholder 4">
            <a:extLst>
              <a:ext uri="{FF2B5EF4-FFF2-40B4-BE49-F238E27FC236}">
                <a16:creationId xmlns:a16="http://schemas.microsoft.com/office/drawing/2014/main" id="{BAEF1803-EE24-4DBC-A5B1-13A3186D399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25A1507-06D7-45A4-9DE2-C7ECC6B8BD4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B995E15-1BAD-4DF1-9548-C2A8609248D5}" type="slidenum">
              <a:rPr lang="en-US" altLang="en-US"/>
              <a:pPr/>
              <a:t>‹#›</a:t>
            </a:fld>
            <a:endParaRPr lang="en-US" altLang="en-US"/>
          </a:p>
        </p:txBody>
      </p:sp>
    </p:spTree>
    <p:extLst>
      <p:ext uri="{BB962C8B-B14F-4D97-AF65-F5344CB8AC3E}">
        <p14:creationId xmlns:p14="http://schemas.microsoft.com/office/powerpoint/2010/main" val="3904255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A4022B7-F4E8-4A70-AD7C-EBC211C7D34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C7E4BB-0739-4AF3-83A0-7024E44DAAF9}" type="datetimeFigureOut">
              <a:rPr lang="en-US"/>
              <a:pPr>
                <a:defRPr/>
              </a:pPr>
              <a:t>9/29/2021</a:t>
            </a:fld>
            <a:endParaRPr lang="en-US"/>
          </a:p>
        </p:txBody>
      </p:sp>
      <p:sp>
        <p:nvSpPr>
          <p:cNvPr id="6" name="Footer Placeholder 5">
            <a:extLst>
              <a:ext uri="{FF2B5EF4-FFF2-40B4-BE49-F238E27FC236}">
                <a16:creationId xmlns:a16="http://schemas.microsoft.com/office/drawing/2014/main" id="{628D4863-BF76-4F40-B8BE-D838A59D316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428DC12-2DA7-4893-B8E8-D21B52B9709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CEBF575-965E-45C3-9731-69471CDF3AB3}" type="slidenum">
              <a:rPr lang="en-US" altLang="en-US"/>
              <a:pPr/>
              <a:t>‹#›</a:t>
            </a:fld>
            <a:endParaRPr lang="en-US" altLang="en-US"/>
          </a:p>
        </p:txBody>
      </p:sp>
    </p:spTree>
    <p:extLst>
      <p:ext uri="{BB962C8B-B14F-4D97-AF65-F5344CB8AC3E}">
        <p14:creationId xmlns:p14="http://schemas.microsoft.com/office/powerpoint/2010/main" val="1849707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F23FCA3-38CF-4746-94EC-51E8D066068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DBEF89-BBA8-41DE-9B50-27E1593669DF}" type="datetimeFigureOut">
              <a:rPr lang="en-US"/>
              <a:pPr>
                <a:defRPr/>
              </a:pPr>
              <a:t>9/29/2021</a:t>
            </a:fld>
            <a:endParaRPr lang="en-US"/>
          </a:p>
        </p:txBody>
      </p:sp>
      <p:sp>
        <p:nvSpPr>
          <p:cNvPr id="8" name="Footer Placeholder 7">
            <a:extLst>
              <a:ext uri="{FF2B5EF4-FFF2-40B4-BE49-F238E27FC236}">
                <a16:creationId xmlns:a16="http://schemas.microsoft.com/office/drawing/2014/main" id="{9FB8FEC3-F67D-4F24-808A-AA9D007CDB4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B8904BBB-E82B-40CD-BF30-9B974C65E84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C3137BF-A9B6-4EFE-8EC9-B499250E24D3}" type="slidenum">
              <a:rPr lang="en-US" altLang="en-US"/>
              <a:pPr/>
              <a:t>‹#›</a:t>
            </a:fld>
            <a:endParaRPr lang="en-US" altLang="en-US"/>
          </a:p>
        </p:txBody>
      </p:sp>
    </p:spTree>
    <p:extLst>
      <p:ext uri="{BB962C8B-B14F-4D97-AF65-F5344CB8AC3E}">
        <p14:creationId xmlns:p14="http://schemas.microsoft.com/office/powerpoint/2010/main" val="2441514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4C961D-11C2-4B24-8B94-5B806FCC61C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4BD5A2-A219-48FE-A54B-A6A90C59907B}" type="datetimeFigureOut">
              <a:rPr lang="en-US"/>
              <a:pPr>
                <a:defRPr/>
              </a:pPr>
              <a:t>9/29/2021</a:t>
            </a:fld>
            <a:endParaRPr lang="en-US"/>
          </a:p>
        </p:txBody>
      </p:sp>
      <p:sp>
        <p:nvSpPr>
          <p:cNvPr id="4" name="Footer Placeholder 3">
            <a:extLst>
              <a:ext uri="{FF2B5EF4-FFF2-40B4-BE49-F238E27FC236}">
                <a16:creationId xmlns:a16="http://schemas.microsoft.com/office/drawing/2014/main" id="{34712422-54ED-44C7-961F-DDEFCA26FB9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682D5CE2-DED9-4667-9196-966A004946A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3E576FC-12C6-4BFE-9627-AF30F9984EE7}" type="slidenum">
              <a:rPr lang="en-US" altLang="en-US"/>
              <a:pPr/>
              <a:t>‹#›</a:t>
            </a:fld>
            <a:endParaRPr lang="en-US" altLang="en-US"/>
          </a:p>
        </p:txBody>
      </p:sp>
    </p:spTree>
    <p:extLst>
      <p:ext uri="{BB962C8B-B14F-4D97-AF65-F5344CB8AC3E}">
        <p14:creationId xmlns:p14="http://schemas.microsoft.com/office/powerpoint/2010/main" val="2519321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2EFA3-7AB6-4AAB-99BF-CD4EED57F11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69406E-8D0E-43FA-A160-1B97CD37B09D}" type="datetimeFigureOut">
              <a:rPr lang="en-US"/>
              <a:pPr>
                <a:defRPr/>
              </a:pPr>
              <a:t>9/29/2021</a:t>
            </a:fld>
            <a:endParaRPr lang="en-US"/>
          </a:p>
        </p:txBody>
      </p:sp>
      <p:sp>
        <p:nvSpPr>
          <p:cNvPr id="3" name="Footer Placeholder 2">
            <a:extLst>
              <a:ext uri="{FF2B5EF4-FFF2-40B4-BE49-F238E27FC236}">
                <a16:creationId xmlns:a16="http://schemas.microsoft.com/office/drawing/2014/main" id="{B8C15652-8B3A-4937-BF61-3CF5123C74E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9AC11702-03BA-4E6C-A76D-A179003912B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7AF3A04-772D-4AD3-9F5B-E713FB8A912D}" type="slidenum">
              <a:rPr lang="en-US" altLang="en-US"/>
              <a:pPr/>
              <a:t>‹#›</a:t>
            </a:fld>
            <a:endParaRPr lang="en-US" altLang="en-US"/>
          </a:p>
        </p:txBody>
      </p:sp>
    </p:spTree>
    <p:extLst>
      <p:ext uri="{BB962C8B-B14F-4D97-AF65-F5344CB8AC3E}">
        <p14:creationId xmlns:p14="http://schemas.microsoft.com/office/powerpoint/2010/main" val="2423333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B76BA1D-E8FF-4D25-896C-DD724EBAFC0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85697A5-3135-4D78-982C-E0512399EA41}" type="datetimeFigureOut">
              <a:rPr lang="en-US"/>
              <a:pPr>
                <a:defRPr/>
              </a:pPr>
              <a:t>9/29/2021</a:t>
            </a:fld>
            <a:endParaRPr lang="en-US"/>
          </a:p>
        </p:txBody>
      </p:sp>
      <p:sp>
        <p:nvSpPr>
          <p:cNvPr id="6" name="Footer Placeholder 5">
            <a:extLst>
              <a:ext uri="{FF2B5EF4-FFF2-40B4-BE49-F238E27FC236}">
                <a16:creationId xmlns:a16="http://schemas.microsoft.com/office/drawing/2014/main" id="{9A4FB63E-97E3-48ED-BEE2-777DA0878BE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5624DFA-B0E6-4E87-8175-7026CF2CE88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2EE3565-506F-4A8C-9E8E-0CC77130D6E7}" type="slidenum">
              <a:rPr lang="en-US" altLang="en-US"/>
              <a:pPr/>
              <a:t>‹#›</a:t>
            </a:fld>
            <a:endParaRPr lang="en-US" altLang="en-US"/>
          </a:p>
        </p:txBody>
      </p:sp>
    </p:spTree>
    <p:extLst>
      <p:ext uri="{BB962C8B-B14F-4D97-AF65-F5344CB8AC3E}">
        <p14:creationId xmlns:p14="http://schemas.microsoft.com/office/powerpoint/2010/main" val="1348963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CD1D0C3-2143-48DE-AE9C-0AA1EE47D6A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B7A701C-7F41-4C59-AC63-D56E68BF148F}" type="datetimeFigureOut">
              <a:rPr lang="en-US"/>
              <a:pPr>
                <a:defRPr/>
              </a:pPr>
              <a:t>9/29/2021</a:t>
            </a:fld>
            <a:endParaRPr lang="en-US"/>
          </a:p>
        </p:txBody>
      </p:sp>
      <p:sp>
        <p:nvSpPr>
          <p:cNvPr id="6" name="Footer Placeholder 5">
            <a:extLst>
              <a:ext uri="{FF2B5EF4-FFF2-40B4-BE49-F238E27FC236}">
                <a16:creationId xmlns:a16="http://schemas.microsoft.com/office/drawing/2014/main" id="{0D4CA87B-CD56-4DD8-BFE0-7D033F406FA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7E872E7-681C-4693-856E-0AC0579C007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2EC4A3C-DE2A-41FA-A801-CF0B66B40322}" type="slidenum">
              <a:rPr lang="en-US" altLang="en-US"/>
              <a:pPr/>
              <a:t>‹#›</a:t>
            </a:fld>
            <a:endParaRPr lang="en-US" altLang="en-US"/>
          </a:p>
        </p:txBody>
      </p:sp>
    </p:spTree>
    <p:extLst>
      <p:ext uri="{BB962C8B-B14F-4D97-AF65-F5344CB8AC3E}">
        <p14:creationId xmlns:p14="http://schemas.microsoft.com/office/powerpoint/2010/main" val="4239014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0649855"/>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7F8E1A-1823-4583-B5EE-CFC7CFBFDB6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41A345-C108-430F-9E6B-61E31B1A15B3}" type="datetimeFigureOut">
              <a:rPr lang="en-US"/>
              <a:pPr>
                <a:defRPr/>
              </a:pPr>
              <a:t>9/29/2021</a:t>
            </a:fld>
            <a:endParaRPr lang="en-US"/>
          </a:p>
        </p:txBody>
      </p:sp>
      <p:sp>
        <p:nvSpPr>
          <p:cNvPr id="5" name="Footer Placeholder 4">
            <a:extLst>
              <a:ext uri="{FF2B5EF4-FFF2-40B4-BE49-F238E27FC236}">
                <a16:creationId xmlns:a16="http://schemas.microsoft.com/office/drawing/2014/main" id="{4354C692-A392-429F-A001-F8B1894BAFB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756A74F-A52D-43FE-849E-F4482737EA9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23DCD3E-4ABB-42C9-A4E9-B716F5BAAD67}" type="slidenum">
              <a:rPr lang="en-US" altLang="en-US"/>
              <a:pPr/>
              <a:t>‹#›</a:t>
            </a:fld>
            <a:endParaRPr lang="en-US" altLang="en-US"/>
          </a:p>
        </p:txBody>
      </p:sp>
    </p:spTree>
    <p:extLst>
      <p:ext uri="{BB962C8B-B14F-4D97-AF65-F5344CB8AC3E}">
        <p14:creationId xmlns:p14="http://schemas.microsoft.com/office/powerpoint/2010/main" val="899616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2E3A77-8E52-43EA-8AC4-80CE22151F8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7CE59AE-4DF4-4F9B-9A30-89FC45D96510}" type="datetimeFigureOut">
              <a:rPr lang="en-US"/>
              <a:pPr>
                <a:defRPr/>
              </a:pPr>
              <a:t>9/29/2021</a:t>
            </a:fld>
            <a:endParaRPr lang="en-US"/>
          </a:p>
        </p:txBody>
      </p:sp>
      <p:sp>
        <p:nvSpPr>
          <p:cNvPr id="5" name="Footer Placeholder 4">
            <a:extLst>
              <a:ext uri="{FF2B5EF4-FFF2-40B4-BE49-F238E27FC236}">
                <a16:creationId xmlns:a16="http://schemas.microsoft.com/office/drawing/2014/main" id="{34A26BF4-8BF1-496E-9497-32B66F00A65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6DED956-0F79-4903-AA29-5A17AFD9D11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3E3FF98-FACA-4E58-B7D2-DEB588A7D13F}" type="slidenum">
              <a:rPr lang="en-US" altLang="en-US"/>
              <a:pPr/>
              <a:t>‹#›</a:t>
            </a:fld>
            <a:endParaRPr lang="en-US" altLang="en-US"/>
          </a:p>
        </p:txBody>
      </p:sp>
    </p:spTree>
    <p:extLst>
      <p:ext uri="{BB962C8B-B14F-4D97-AF65-F5344CB8AC3E}">
        <p14:creationId xmlns:p14="http://schemas.microsoft.com/office/powerpoint/2010/main" val="3143958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D3311E3-D7E2-4A8F-B266-77F1623B3E0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E5DCAA-2377-4597-8838-5E2139FFEDA4}" type="datetimeFigureOut">
              <a:rPr lang="en-US"/>
              <a:pPr>
                <a:defRPr/>
              </a:pPr>
              <a:t>9/29/2021</a:t>
            </a:fld>
            <a:endParaRPr lang="en-US"/>
          </a:p>
        </p:txBody>
      </p:sp>
      <p:sp>
        <p:nvSpPr>
          <p:cNvPr id="5" name="Footer Placeholder 4">
            <a:extLst>
              <a:ext uri="{FF2B5EF4-FFF2-40B4-BE49-F238E27FC236}">
                <a16:creationId xmlns:a16="http://schemas.microsoft.com/office/drawing/2014/main" id="{4A3E6723-559C-4F5A-B698-DF5C58F13BE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80DE78F-6B5D-4CE2-B1E6-2995EDCE577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611307B-B041-47E0-8E0E-A018BD3B2912}" type="slidenum">
              <a:rPr lang="en-US" altLang="en-US"/>
              <a:pPr/>
              <a:t>‹#›</a:t>
            </a:fld>
            <a:endParaRPr lang="en-US" altLang="en-US"/>
          </a:p>
        </p:txBody>
      </p:sp>
    </p:spTree>
    <p:extLst>
      <p:ext uri="{BB962C8B-B14F-4D97-AF65-F5344CB8AC3E}">
        <p14:creationId xmlns:p14="http://schemas.microsoft.com/office/powerpoint/2010/main" val="3917101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77A7C42-2B12-4EC9-A3AA-5BA47B42428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CC10D84-621A-4E1A-8FA4-12D7913777A7}" type="datetimeFigureOut">
              <a:rPr lang="en-US"/>
              <a:pPr>
                <a:defRPr/>
              </a:pPr>
              <a:t>9/29/2021</a:t>
            </a:fld>
            <a:endParaRPr lang="en-US"/>
          </a:p>
        </p:txBody>
      </p:sp>
      <p:sp>
        <p:nvSpPr>
          <p:cNvPr id="5" name="Footer Placeholder 4">
            <a:extLst>
              <a:ext uri="{FF2B5EF4-FFF2-40B4-BE49-F238E27FC236}">
                <a16:creationId xmlns:a16="http://schemas.microsoft.com/office/drawing/2014/main" id="{22106470-C1FB-40C7-905D-E9699D6D59C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C302043-D9EC-49AB-B33A-6F29BA68896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26B8595-7D8A-4144-A496-1EA98266FB75}" type="slidenum">
              <a:rPr lang="en-US" altLang="en-US"/>
              <a:pPr/>
              <a:t>‹#›</a:t>
            </a:fld>
            <a:endParaRPr lang="en-US" altLang="en-US"/>
          </a:p>
        </p:txBody>
      </p:sp>
    </p:spTree>
    <p:extLst>
      <p:ext uri="{BB962C8B-B14F-4D97-AF65-F5344CB8AC3E}">
        <p14:creationId xmlns:p14="http://schemas.microsoft.com/office/powerpoint/2010/main" val="2184979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95D374-1A7A-4244-BEC2-FCBD8BBC57B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48AE888-6FE2-4271-8603-8416B75BD475}" type="datetimeFigureOut">
              <a:rPr lang="en-US"/>
              <a:pPr>
                <a:defRPr/>
              </a:pPr>
              <a:t>9/29/2021</a:t>
            </a:fld>
            <a:endParaRPr lang="en-US"/>
          </a:p>
        </p:txBody>
      </p:sp>
      <p:sp>
        <p:nvSpPr>
          <p:cNvPr id="5" name="Footer Placeholder 4">
            <a:extLst>
              <a:ext uri="{FF2B5EF4-FFF2-40B4-BE49-F238E27FC236}">
                <a16:creationId xmlns:a16="http://schemas.microsoft.com/office/drawing/2014/main" id="{C889B6A8-3290-4A99-A6E6-7603E15476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758F647-B028-4852-8229-23F4637E811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992F80A-8603-49D5-8587-4A935520F7AB}" type="slidenum">
              <a:rPr lang="en-US" altLang="en-US"/>
              <a:pPr/>
              <a:t>‹#›</a:t>
            </a:fld>
            <a:endParaRPr lang="en-US" altLang="en-US"/>
          </a:p>
        </p:txBody>
      </p:sp>
    </p:spTree>
    <p:extLst>
      <p:ext uri="{BB962C8B-B14F-4D97-AF65-F5344CB8AC3E}">
        <p14:creationId xmlns:p14="http://schemas.microsoft.com/office/powerpoint/2010/main" val="1341183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70CF3A4-8AEE-4A8C-A778-64FD3FCFD25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41066F-02FA-49D6-9B0A-6A9CD6057D90}" type="datetimeFigureOut">
              <a:rPr lang="en-US"/>
              <a:pPr>
                <a:defRPr/>
              </a:pPr>
              <a:t>9/29/2021</a:t>
            </a:fld>
            <a:endParaRPr lang="en-US"/>
          </a:p>
        </p:txBody>
      </p:sp>
      <p:sp>
        <p:nvSpPr>
          <p:cNvPr id="6" name="Footer Placeholder 5">
            <a:extLst>
              <a:ext uri="{FF2B5EF4-FFF2-40B4-BE49-F238E27FC236}">
                <a16:creationId xmlns:a16="http://schemas.microsoft.com/office/drawing/2014/main" id="{8499E7BD-D1FC-4721-814D-AE2FEDA46A2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7FD2C76-1CF4-4EBE-ACA3-E809E8A498D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40533CD-E4A0-457F-8E08-8EF6B4F5BB37}" type="slidenum">
              <a:rPr lang="en-US" altLang="en-US"/>
              <a:pPr/>
              <a:t>‹#›</a:t>
            </a:fld>
            <a:endParaRPr lang="en-US" altLang="en-US"/>
          </a:p>
        </p:txBody>
      </p:sp>
    </p:spTree>
    <p:extLst>
      <p:ext uri="{BB962C8B-B14F-4D97-AF65-F5344CB8AC3E}">
        <p14:creationId xmlns:p14="http://schemas.microsoft.com/office/powerpoint/2010/main" val="3364001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E7B12D1-D00D-4094-9D56-A61AD79D54C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82ABA6-288E-4398-A6C5-25DB678E3A7A}" type="datetimeFigureOut">
              <a:rPr lang="en-US"/>
              <a:pPr>
                <a:defRPr/>
              </a:pPr>
              <a:t>9/29/2021</a:t>
            </a:fld>
            <a:endParaRPr lang="en-US"/>
          </a:p>
        </p:txBody>
      </p:sp>
      <p:sp>
        <p:nvSpPr>
          <p:cNvPr id="8" name="Footer Placeholder 7">
            <a:extLst>
              <a:ext uri="{FF2B5EF4-FFF2-40B4-BE49-F238E27FC236}">
                <a16:creationId xmlns:a16="http://schemas.microsoft.com/office/drawing/2014/main" id="{9945E25F-B955-420A-B1E1-3F3CF8B2FE7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53DCC01B-2ACC-434E-A80A-7F47A601422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8CB936E-EC8E-4991-BAA7-5FFFB85A1897}" type="slidenum">
              <a:rPr lang="en-US" altLang="en-US"/>
              <a:pPr/>
              <a:t>‹#›</a:t>
            </a:fld>
            <a:endParaRPr lang="en-US" altLang="en-US"/>
          </a:p>
        </p:txBody>
      </p:sp>
    </p:spTree>
    <p:extLst>
      <p:ext uri="{BB962C8B-B14F-4D97-AF65-F5344CB8AC3E}">
        <p14:creationId xmlns:p14="http://schemas.microsoft.com/office/powerpoint/2010/main" val="391032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D92982A-7C05-49CB-B8CD-8A1B45274B6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8F934E-7F6D-4961-A0F8-57B3FB6BBC7F}" type="datetimeFigureOut">
              <a:rPr lang="en-US"/>
              <a:pPr>
                <a:defRPr/>
              </a:pPr>
              <a:t>9/29/2021</a:t>
            </a:fld>
            <a:endParaRPr lang="en-US"/>
          </a:p>
        </p:txBody>
      </p:sp>
      <p:sp>
        <p:nvSpPr>
          <p:cNvPr id="4" name="Footer Placeholder 3">
            <a:extLst>
              <a:ext uri="{FF2B5EF4-FFF2-40B4-BE49-F238E27FC236}">
                <a16:creationId xmlns:a16="http://schemas.microsoft.com/office/drawing/2014/main" id="{CC2869E7-177B-43FF-ABD4-3C9F284E849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025A3B8-2347-4D52-9FB9-FA9CDBBBEA7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8F39ED6-950B-4249-93B7-0FCFC7817FD3}" type="slidenum">
              <a:rPr lang="en-US" altLang="en-US"/>
              <a:pPr/>
              <a:t>‹#›</a:t>
            </a:fld>
            <a:endParaRPr lang="en-US" altLang="en-US"/>
          </a:p>
        </p:txBody>
      </p:sp>
    </p:spTree>
    <p:extLst>
      <p:ext uri="{BB962C8B-B14F-4D97-AF65-F5344CB8AC3E}">
        <p14:creationId xmlns:p14="http://schemas.microsoft.com/office/powerpoint/2010/main" val="4168943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659F7-3CC2-4CFD-B728-2BDBF9CADCE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9581DC9-A122-4429-A048-33885675E2E3}" type="datetimeFigureOut">
              <a:rPr lang="en-US"/>
              <a:pPr>
                <a:defRPr/>
              </a:pPr>
              <a:t>9/29/2021</a:t>
            </a:fld>
            <a:endParaRPr lang="en-US"/>
          </a:p>
        </p:txBody>
      </p:sp>
      <p:sp>
        <p:nvSpPr>
          <p:cNvPr id="3" name="Footer Placeholder 2">
            <a:extLst>
              <a:ext uri="{FF2B5EF4-FFF2-40B4-BE49-F238E27FC236}">
                <a16:creationId xmlns:a16="http://schemas.microsoft.com/office/drawing/2014/main" id="{397190C9-03D4-4804-9A91-3E8B6AE92BC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5F29E30-0377-466B-BB18-E05279D5847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60A0039-7B8E-48FB-A0B0-20E43B891622}" type="slidenum">
              <a:rPr lang="en-US" altLang="en-US"/>
              <a:pPr/>
              <a:t>‹#›</a:t>
            </a:fld>
            <a:endParaRPr lang="en-US" altLang="en-US"/>
          </a:p>
        </p:txBody>
      </p:sp>
    </p:spTree>
    <p:extLst>
      <p:ext uri="{BB962C8B-B14F-4D97-AF65-F5344CB8AC3E}">
        <p14:creationId xmlns:p14="http://schemas.microsoft.com/office/powerpoint/2010/main" val="3626617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4C5EC8B-39DA-4B9B-9BDC-2D65D5403F6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601CA7-D606-4ABB-92D1-732071A787B2}" type="datetimeFigureOut">
              <a:rPr lang="en-US"/>
              <a:pPr>
                <a:defRPr/>
              </a:pPr>
              <a:t>9/29/2021</a:t>
            </a:fld>
            <a:endParaRPr lang="en-US"/>
          </a:p>
        </p:txBody>
      </p:sp>
      <p:sp>
        <p:nvSpPr>
          <p:cNvPr id="6" name="Footer Placeholder 5">
            <a:extLst>
              <a:ext uri="{FF2B5EF4-FFF2-40B4-BE49-F238E27FC236}">
                <a16:creationId xmlns:a16="http://schemas.microsoft.com/office/drawing/2014/main" id="{C3757481-504B-47A6-A198-D85A25DD051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11D86B6-8CC5-46C6-95CE-B82C62964B6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C6430F-2D8F-436A-9C9D-366E8E574C0E}" type="slidenum">
              <a:rPr lang="en-US" altLang="en-US"/>
              <a:pPr/>
              <a:t>‹#›</a:t>
            </a:fld>
            <a:endParaRPr lang="en-US" altLang="en-US"/>
          </a:p>
        </p:txBody>
      </p:sp>
    </p:spTree>
    <p:extLst>
      <p:ext uri="{BB962C8B-B14F-4D97-AF65-F5344CB8AC3E}">
        <p14:creationId xmlns:p14="http://schemas.microsoft.com/office/powerpoint/2010/main" val="76969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7868173"/>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B5DD87-DDF7-4886-9907-BF685FBEE73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C39AAA7-B4C9-462A-8B16-B6A1D58CC122}" type="datetimeFigureOut">
              <a:rPr lang="en-US"/>
              <a:pPr>
                <a:defRPr/>
              </a:pPr>
              <a:t>9/29/2021</a:t>
            </a:fld>
            <a:endParaRPr lang="en-US"/>
          </a:p>
        </p:txBody>
      </p:sp>
      <p:sp>
        <p:nvSpPr>
          <p:cNvPr id="6" name="Footer Placeholder 5">
            <a:extLst>
              <a:ext uri="{FF2B5EF4-FFF2-40B4-BE49-F238E27FC236}">
                <a16:creationId xmlns:a16="http://schemas.microsoft.com/office/drawing/2014/main" id="{64FD07DC-41BE-47F4-A236-D7E574E116F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0F9F33B-D426-4850-BCD6-11BF2F6BEC6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677395B-027B-422F-88A9-BED08EA370E7}" type="slidenum">
              <a:rPr lang="en-US" altLang="en-US"/>
              <a:pPr/>
              <a:t>‹#›</a:t>
            </a:fld>
            <a:endParaRPr lang="en-US" altLang="en-US"/>
          </a:p>
        </p:txBody>
      </p:sp>
    </p:spTree>
    <p:extLst>
      <p:ext uri="{BB962C8B-B14F-4D97-AF65-F5344CB8AC3E}">
        <p14:creationId xmlns:p14="http://schemas.microsoft.com/office/powerpoint/2010/main" val="1253121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36966A6-A4AA-43EB-8291-9DAEF0E4084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B43F574-6285-4722-BBC6-C3277F0932F9}" type="datetimeFigureOut">
              <a:rPr lang="en-US"/>
              <a:pPr>
                <a:defRPr/>
              </a:pPr>
              <a:t>9/29/2021</a:t>
            </a:fld>
            <a:endParaRPr lang="en-US"/>
          </a:p>
        </p:txBody>
      </p:sp>
      <p:sp>
        <p:nvSpPr>
          <p:cNvPr id="5" name="Footer Placeholder 4">
            <a:extLst>
              <a:ext uri="{FF2B5EF4-FFF2-40B4-BE49-F238E27FC236}">
                <a16:creationId xmlns:a16="http://schemas.microsoft.com/office/drawing/2014/main" id="{3DE7A86E-27A5-4ACD-9044-E8134D3E19C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14B98EF-ECF3-4C02-A43A-ACAD8C0900F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928F0E6-E417-4200-9EAD-B1BC880E3B1F}" type="slidenum">
              <a:rPr lang="en-US" altLang="en-US"/>
              <a:pPr/>
              <a:t>‹#›</a:t>
            </a:fld>
            <a:endParaRPr lang="en-US" altLang="en-US"/>
          </a:p>
        </p:txBody>
      </p:sp>
    </p:spTree>
    <p:extLst>
      <p:ext uri="{BB962C8B-B14F-4D97-AF65-F5344CB8AC3E}">
        <p14:creationId xmlns:p14="http://schemas.microsoft.com/office/powerpoint/2010/main" val="873939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6CE446-F9AA-4E16-B248-8A89FB0A577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A9D7C79-43DC-43E8-BF28-2489D6189BB8}" type="datetimeFigureOut">
              <a:rPr lang="en-US"/>
              <a:pPr>
                <a:defRPr/>
              </a:pPr>
              <a:t>9/29/2021</a:t>
            </a:fld>
            <a:endParaRPr lang="en-US"/>
          </a:p>
        </p:txBody>
      </p:sp>
      <p:sp>
        <p:nvSpPr>
          <p:cNvPr id="5" name="Footer Placeholder 4">
            <a:extLst>
              <a:ext uri="{FF2B5EF4-FFF2-40B4-BE49-F238E27FC236}">
                <a16:creationId xmlns:a16="http://schemas.microsoft.com/office/drawing/2014/main" id="{12DEBB32-D615-4E9D-960C-602E4182E70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A75DEAE-20AC-4B99-AD1F-04D09720A10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21614D2-4832-4CFD-9388-2131D09176E7}" type="slidenum">
              <a:rPr lang="en-US" altLang="en-US"/>
              <a:pPr/>
              <a:t>‹#›</a:t>
            </a:fld>
            <a:endParaRPr lang="en-US" altLang="en-US"/>
          </a:p>
        </p:txBody>
      </p:sp>
    </p:spTree>
    <p:extLst>
      <p:ext uri="{BB962C8B-B14F-4D97-AF65-F5344CB8AC3E}">
        <p14:creationId xmlns:p14="http://schemas.microsoft.com/office/powerpoint/2010/main" val="3893326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99565CB-F19D-430B-B22D-D8CDF40012B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2EF615-D6F8-4667-A5FD-B5935E4C6730}" type="datetimeFigureOut">
              <a:rPr lang="en-US"/>
              <a:pPr>
                <a:defRPr/>
              </a:pPr>
              <a:t>9/29/2021</a:t>
            </a:fld>
            <a:endParaRPr lang="en-US"/>
          </a:p>
        </p:txBody>
      </p:sp>
      <p:sp>
        <p:nvSpPr>
          <p:cNvPr id="5" name="Footer Placeholder 4">
            <a:extLst>
              <a:ext uri="{FF2B5EF4-FFF2-40B4-BE49-F238E27FC236}">
                <a16:creationId xmlns:a16="http://schemas.microsoft.com/office/drawing/2014/main" id="{8A57D633-2DC4-4498-BFC2-AAA653C2A7C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C927DD6-75E2-4376-BC00-998221E1186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98470F5-434D-4507-B8B9-2F8A2BF864DD}" type="slidenum">
              <a:rPr lang="en-US" altLang="en-US"/>
              <a:pPr/>
              <a:t>‹#›</a:t>
            </a:fld>
            <a:endParaRPr lang="en-US" altLang="en-US"/>
          </a:p>
        </p:txBody>
      </p:sp>
    </p:spTree>
    <p:extLst>
      <p:ext uri="{BB962C8B-B14F-4D97-AF65-F5344CB8AC3E}">
        <p14:creationId xmlns:p14="http://schemas.microsoft.com/office/powerpoint/2010/main" val="277466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DE9D33-4058-49A7-BE16-157333F3266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663D96B-FD84-4449-8F22-1BA18C411837}" type="datetimeFigureOut">
              <a:rPr lang="en-US"/>
              <a:pPr>
                <a:defRPr/>
              </a:pPr>
              <a:t>9/29/2021</a:t>
            </a:fld>
            <a:endParaRPr lang="en-US"/>
          </a:p>
        </p:txBody>
      </p:sp>
      <p:sp>
        <p:nvSpPr>
          <p:cNvPr id="5" name="Footer Placeholder 4">
            <a:extLst>
              <a:ext uri="{FF2B5EF4-FFF2-40B4-BE49-F238E27FC236}">
                <a16:creationId xmlns:a16="http://schemas.microsoft.com/office/drawing/2014/main" id="{519BCA1F-1E09-4328-B90E-0557966A2A7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9A6D78C-72FB-4302-8151-364B48E3E60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66C35DA-A173-4221-9373-823AE385FB7D}" type="slidenum">
              <a:rPr lang="en-US" altLang="en-US"/>
              <a:pPr/>
              <a:t>‹#›</a:t>
            </a:fld>
            <a:endParaRPr lang="en-US" altLang="en-US"/>
          </a:p>
        </p:txBody>
      </p:sp>
    </p:spTree>
    <p:extLst>
      <p:ext uri="{BB962C8B-B14F-4D97-AF65-F5344CB8AC3E}">
        <p14:creationId xmlns:p14="http://schemas.microsoft.com/office/powerpoint/2010/main" val="2493381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635651-ADF4-4123-B87B-33D6A897F06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A98BC61-8D3D-4B0E-931C-65E63A137A6E}" type="datetimeFigureOut">
              <a:rPr lang="en-US"/>
              <a:pPr>
                <a:defRPr/>
              </a:pPr>
              <a:t>9/29/2021</a:t>
            </a:fld>
            <a:endParaRPr lang="en-US"/>
          </a:p>
        </p:txBody>
      </p:sp>
      <p:sp>
        <p:nvSpPr>
          <p:cNvPr id="5" name="Footer Placeholder 4">
            <a:extLst>
              <a:ext uri="{FF2B5EF4-FFF2-40B4-BE49-F238E27FC236}">
                <a16:creationId xmlns:a16="http://schemas.microsoft.com/office/drawing/2014/main" id="{D4B74BEF-DFAA-4DA0-B01E-9A922ECB42F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6DDFE22-1336-4E6B-867E-7C46DBEFC92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DB4075E-CB8F-4909-953C-6A1877F5FB77}" type="slidenum">
              <a:rPr lang="en-US" altLang="en-US"/>
              <a:pPr/>
              <a:t>‹#›</a:t>
            </a:fld>
            <a:endParaRPr lang="en-US" altLang="en-US"/>
          </a:p>
        </p:txBody>
      </p:sp>
    </p:spTree>
    <p:extLst>
      <p:ext uri="{BB962C8B-B14F-4D97-AF65-F5344CB8AC3E}">
        <p14:creationId xmlns:p14="http://schemas.microsoft.com/office/powerpoint/2010/main" val="31201390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43EF8E5-1E16-4038-A8BE-D98031BCD4B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E9EF15-2273-4255-808B-FD916287F31B}" type="datetimeFigureOut">
              <a:rPr lang="en-US"/>
              <a:pPr>
                <a:defRPr/>
              </a:pPr>
              <a:t>9/29/2021</a:t>
            </a:fld>
            <a:endParaRPr lang="en-US"/>
          </a:p>
        </p:txBody>
      </p:sp>
      <p:sp>
        <p:nvSpPr>
          <p:cNvPr id="6" name="Footer Placeholder 5">
            <a:extLst>
              <a:ext uri="{FF2B5EF4-FFF2-40B4-BE49-F238E27FC236}">
                <a16:creationId xmlns:a16="http://schemas.microsoft.com/office/drawing/2014/main" id="{C00E980C-B0ED-4F3E-9165-2F5AAB8877F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FB24A20-C2C0-4098-9959-C38FB28BB66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B050108-6B89-415E-94ED-02FC734D2B11}" type="slidenum">
              <a:rPr lang="en-US" altLang="en-US"/>
              <a:pPr/>
              <a:t>‹#›</a:t>
            </a:fld>
            <a:endParaRPr lang="en-US" altLang="en-US"/>
          </a:p>
        </p:txBody>
      </p:sp>
    </p:spTree>
    <p:extLst>
      <p:ext uri="{BB962C8B-B14F-4D97-AF65-F5344CB8AC3E}">
        <p14:creationId xmlns:p14="http://schemas.microsoft.com/office/powerpoint/2010/main" val="1931148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113B911-57FC-4AEF-935A-1BB16293FAA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F87FF6-D4FB-4655-8DC0-E83EDAE2F18D}" type="datetimeFigureOut">
              <a:rPr lang="en-US"/>
              <a:pPr>
                <a:defRPr/>
              </a:pPr>
              <a:t>9/29/2021</a:t>
            </a:fld>
            <a:endParaRPr lang="en-US"/>
          </a:p>
        </p:txBody>
      </p:sp>
      <p:sp>
        <p:nvSpPr>
          <p:cNvPr id="8" name="Footer Placeholder 7">
            <a:extLst>
              <a:ext uri="{FF2B5EF4-FFF2-40B4-BE49-F238E27FC236}">
                <a16:creationId xmlns:a16="http://schemas.microsoft.com/office/drawing/2014/main" id="{FD4B3CC4-274E-4C37-B601-26A2BE7A323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22D7FE0-1E1A-4C70-A5B7-0137D869D32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06FB0C0-E423-458A-8606-F60E43A9E281}" type="slidenum">
              <a:rPr lang="en-US" altLang="en-US"/>
              <a:pPr/>
              <a:t>‹#›</a:t>
            </a:fld>
            <a:endParaRPr lang="en-US" altLang="en-US"/>
          </a:p>
        </p:txBody>
      </p:sp>
    </p:spTree>
    <p:extLst>
      <p:ext uri="{BB962C8B-B14F-4D97-AF65-F5344CB8AC3E}">
        <p14:creationId xmlns:p14="http://schemas.microsoft.com/office/powerpoint/2010/main" val="85115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A9695A6-35E0-4BFB-A275-056E1FF4D8A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4ED55F-7698-43E4-8794-AE0E79ABAA2C}" type="datetimeFigureOut">
              <a:rPr lang="en-US"/>
              <a:pPr>
                <a:defRPr/>
              </a:pPr>
              <a:t>9/29/2021</a:t>
            </a:fld>
            <a:endParaRPr lang="en-US"/>
          </a:p>
        </p:txBody>
      </p:sp>
      <p:sp>
        <p:nvSpPr>
          <p:cNvPr id="4" name="Footer Placeholder 3">
            <a:extLst>
              <a:ext uri="{FF2B5EF4-FFF2-40B4-BE49-F238E27FC236}">
                <a16:creationId xmlns:a16="http://schemas.microsoft.com/office/drawing/2014/main" id="{856C79B6-7823-4026-AE27-CCB5AB574A7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29E8F77-B227-42AA-ABC8-1E3254A0351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B46561D-65AE-4A91-8577-47C8037A5AB0}" type="slidenum">
              <a:rPr lang="en-US" altLang="en-US"/>
              <a:pPr/>
              <a:t>‹#›</a:t>
            </a:fld>
            <a:endParaRPr lang="en-US" altLang="en-US"/>
          </a:p>
        </p:txBody>
      </p:sp>
    </p:spTree>
    <p:extLst>
      <p:ext uri="{BB962C8B-B14F-4D97-AF65-F5344CB8AC3E}">
        <p14:creationId xmlns:p14="http://schemas.microsoft.com/office/powerpoint/2010/main" val="795061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EBE61A-EC77-4257-A0F3-D18052846BC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6FA96-C335-4678-9292-B3931EDEC78F}" type="datetimeFigureOut">
              <a:rPr lang="en-US"/>
              <a:pPr>
                <a:defRPr/>
              </a:pPr>
              <a:t>9/29/2021</a:t>
            </a:fld>
            <a:endParaRPr lang="en-US"/>
          </a:p>
        </p:txBody>
      </p:sp>
      <p:sp>
        <p:nvSpPr>
          <p:cNvPr id="3" name="Footer Placeholder 2">
            <a:extLst>
              <a:ext uri="{FF2B5EF4-FFF2-40B4-BE49-F238E27FC236}">
                <a16:creationId xmlns:a16="http://schemas.microsoft.com/office/drawing/2014/main" id="{3FD29A20-32BC-43E6-A72F-28DD861ADE0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9174A1E5-11DC-4501-81D4-DD9493DC4A8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131D3FE-5F00-4111-ACEB-C53992539087}" type="slidenum">
              <a:rPr lang="en-US" altLang="en-US"/>
              <a:pPr/>
              <a:t>‹#›</a:t>
            </a:fld>
            <a:endParaRPr lang="en-US" altLang="en-US"/>
          </a:p>
        </p:txBody>
      </p:sp>
    </p:spTree>
    <p:extLst>
      <p:ext uri="{BB962C8B-B14F-4D97-AF65-F5344CB8AC3E}">
        <p14:creationId xmlns:p14="http://schemas.microsoft.com/office/powerpoint/2010/main" val="232209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7444463"/>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4A77274-AE8A-47A3-B494-1193B2B2402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7978472-10F3-4349-A2AC-A4FAF30C6153}" type="datetimeFigureOut">
              <a:rPr lang="en-US"/>
              <a:pPr>
                <a:defRPr/>
              </a:pPr>
              <a:t>9/29/2021</a:t>
            </a:fld>
            <a:endParaRPr lang="en-US"/>
          </a:p>
        </p:txBody>
      </p:sp>
      <p:sp>
        <p:nvSpPr>
          <p:cNvPr id="6" name="Footer Placeholder 5">
            <a:extLst>
              <a:ext uri="{FF2B5EF4-FFF2-40B4-BE49-F238E27FC236}">
                <a16:creationId xmlns:a16="http://schemas.microsoft.com/office/drawing/2014/main" id="{10D035EA-F720-4CD5-A176-311005C9BED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B9C9058-3365-48B2-9FE2-55E177E5EED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5BBED4A-BA1D-48DF-9A80-C3634098846F}" type="slidenum">
              <a:rPr lang="en-US" altLang="en-US"/>
              <a:pPr/>
              <a:t>‹#›</a:t>
            </a:fld>
            <a:endParaRPr lang="en-US" altLang="en-US"/>
          </a:p>
        </p:txBody>
      </p:sp>
    </p:spTree>
    <p:extLst>
      <p:ext uri="{BB962C8B-B14F-4D97-AF65-F5344CB8AC3E}">
        <p14:creationId xmlns:p14="http://schemas.microsoft.com/office/powerpoint/2010/main" val="2051608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2371C81-03E3-459D-B18C-070DE0B93E5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BB945E-94F7-4C97-9E35-DDCE4024B2C1}" type="datetimeFigureOut">
              <a:rPr lang="en-US"/>
              <a:pPr>
                <a:defRPr/>
              </a:pPr>
              <a:t>9/29/2021</a:t>
            </a:fld>
            <a:endParaRPr lang="en-US"/>
          </a:p>
        </p:txBody>
      </p:sp>
      <p:sp>
        <p:nvSpPr>
          <p:cNvPr id="6" name="Footer Placeholder 5">
            <a:extLst>
              <a:ext uri="{FF2B5EF4-FFF2-40B4-BE49-F238E27FC236}">
                <a16:creationId xmlns:a16="http://schemas.microsoft.com/office/drawing/2014/main" id="{292EA6C9-3CB4-4BC6-BA65-F6FB34C3C70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3DF3AFD-42C1-47DE-BE6E-F58077190AA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0804F66-A27F-41F6-AF5A-3E0055353166}" type="slidenum">
              <a:rPr lang="en-US" altLang="en-US"/>
              <a:pPr/>
              <a:t>‹#›</a:t>
            </a:fld>
            <a:endParaRPr lang="en-US" altLang="en-US"/>
          </a:p>
        </p:txBody>
      </p:sp>
    </p:spTree>
    <p:extLst>
      <p:ext uri="{BB962C8B-B14F-4D97-AF65-F5344CB8AC3E}">
        <p14:creationId xmlns:p14="http://schemas.microsoft.com/office/powerpoint/2010/main" val="1555764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76FE67-4E96-494C-ACD9-951A3380AEA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22750CF-9B42-4996-8C7D-1E46185F8F02}" type="datetimeFigureOut">
              <a:rPr lang="en-US"/>
              <a:pPr>
                <a:defRPr/>
              </a:pPr>
              <a:t>9/29/2021</a:t>
            </a:fld>
            <a:endParaRPr lang="en-US"/>
          </a:p>
        </p:txBody>
      </p:sp>
      <p:sp>
        <p:nvSpPr>
          <p:cNvPr id="5" name="Footer Placeholder 4">
            <a:extLst>
              <a:ext uri="{FF2B5EF4-FFF2-40B4-BE49-F238E27FC236}">
                <a16:creationId xmlns:a16="http://schemas.microsoft.com/office/drawing/2014/main" id="{7275BE6E-695D-4945-A45B-05086084089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03C6C79-A697-4F37-8892-88AF0443B2B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D83CB50-25A0-47BA-BEC5-BCB2F8D51F68}" type="slidenum">
              <a:rPr lang="en-US" altLang="en-US"/>
              <a:pPr/>
              <a:t>‹#›</a:t>
            </a:fld>
            <a:endParaRPr lang="en-US" altLang="en-US"/>
          </a:p>
        </p:txBody>
      </p:sp>
    </p:spTree>
    <p:extLst>
      <p:ext uri="{BB962C8B-B14F-4D97-AF65-F5344CB8AC3E}">
        <p14:creationId xmlns:p14="http://schemas.microsoft.com/office/powerpoint/2010/main" val="100974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51740C1-6629-46C7-AEA2-8CB1D2A449D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B9CE840-2D48-473C-9BCD-CBFC11B61D07}" type="datetimeFigureOut">
              <a:rPr lang="en-US"/>
              <a:pPr>
                <a:defRPr/>
              </a:pPr>
              <a:t>9/29/2021</a:t>
            </a:fld>
            <a:endParaRPr lang="en-US"/>
          </a:p>
        </p:txBody>
      </p:sp>
      <p:sp>
        <p:nvSpPr>
          <p:cNvPr id="5" name="Footer Placeholder 4">
            <a:extLst>
              <a:ext uri="{FF2B5EF4-FFF2-40B4-BE49-F238E27FC236}">
                <a16:creationId xmlns:a16="http://schemas.microsoft.com/office/drawing/2014/main" id="{B85019A0-F8D4-43BB-9E5D-28C00A17FD7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B71AC7E-7893-4CDD-80DB-E593633B060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2CCDC19-757E-48EF-86F4-AA511AA44BAF}" type="slidenum">
              <a:rPr lang="en-US" altLang="en-US"/>
              <a:pPr/>
              <a:t>‹#›</a:t>
            </a:fld>
            <a:endParaRPr lang="en-US" altLang="en-US"/>
          </a:p>
        </p:txBody>
      </p:sp>
    </p:spTree>
    <p:extLst>
      <p:ext uri="{BB962C8B-B14F-4D97-AF65-F5344CB8AC3E}">
        <p14:creationId xmlns:p14="http://schemas.microsoft.com/office/powerpoint/2010/main" val="4250187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3BE3CE4-F478-4E8F-8D55-533819BEDF9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7E814B1-A552-416E-AAFF-AC98AB6B81AF}" type="datetimeFigureOut">
              <a:rPr lang="en-US"/>
              <a:pPr>
                <a:defRPr/>
              </a:pPr>
              <a:t>9/29/2021</a:t>
            </a:fld>
            <a:endParaRPr lang="en-US"/>
          </a:p>
        </p:txBody>
      </p:sp>
      <p:sp>
        <p:nvSpPr>
          <p:cNvPr id="5" name="Footer Placeholder 4">
            <a:extLst>
              <a:ext uri="{FF2B5EF4-FFF2-40B4-BE49-F238E27FC236}">
                <a16:creationId xmlns:a16="http://schemas.microsoft.com/office/drawing/2014/main" id="{15E29C16-9B8D-4153-B869-4B34C1D572E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A77BEE0-D4DA-4694-8587-D0FC4F7499D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150BDE5-E059-4713-8DCE-9A7049A1F8A5}" type="slidenum">
              <a:rPr lang="en-US" altLang="en-US"/>
              <a:pPr/>
              <a:t>‹#›</a:t>
            </a:fld>
            <a:endParaRPr lang="en-US" altLang="en-US"/>
          </a:p>
        </p:txBody>
      </p:sp>
    </p:spTree>
    <p:extLst>
      <p:ext uri="{BB962C8B-B14F-4D97-AF65-F5344CB8AC3E}">
        <p14:creationId xmlns:p14="http://schemas.microsoft.com/office/powerpoint/2010/main" val="2879101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4FC5D2D-2C9B-42E1-899E-C6871B85100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1E46D5-2E0A-4A15-8149-7FF15B7038DA}" type="datetimeFigureOut">
              <a:rPr lang="en-US"/>
              <a:pPr>
                <a:defRPr/>
              </a:pPr>
              <a:t>9/29/2021</a:t>
            </a:fld>
            <a:endParaRPr lang="en-US"/>
          </a:p>
        </p:txBody>
      </p:sp>
      <p:sp>
        <p:nvSpPr>
          <p:cNvPr id="5" name="Footer Placeholder 4">
            <a:extLst>
              <a:ext uri="{FF2B5EF4-FFF2-40B4-BE49-F238E27FC236}">
                <a16:creationId xmlns:a16="http://schemas.microsoft.com/office/drawing/2014/main" id="{2E8B36CA-B248-4A4B-92D3-FDFDC31D98F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FB94BE9-9DFE-41EB-85FC-C6DEE157E0A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7B7EF1A-B3F6-42DE-AE82-E2646A564C99}" type="slidenum">
              <a:rPr lang="en-US" altLang="en-US"/>
              <a:pPr/>
              <a:t>‹#›</a:t>
            </a:fld>
            <a:endParaRPr lang="en-US" altLang="en-US"/>
          </a:p>
        </p:txBody>
      </p:sp>
    </p:spTree>
    <p:extLst>
      <p:ext uri="{BB962C8B-B14F-4D97-AF65-F5344CB8AC3E}">
        <p14:creationId xmlns:p14="http://schemas.microsoft.com/office/powerpoint/2010/main" val="4020489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34B461-7A71-4DA0-8C38-CEE06D712E2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D45DF65-9F96-4F88-9793-47D8BD04C18F}" type="datetimeFigureOut">
              <a:rPr lang="en-US"/>
              <a:pPr>
                <a:defRPr/>
              </a:pPr>
              <a:t>9/29/2021</a:t>
            </a:fld>
            <a:endParaRPr lang="en-US"/>
          </a:p>
        </p:txBody>
      </p:sp>
      <p:sp>
        <p:nvSpPr>
          <p:cNvPr id="5" name="Footer Placeholder 4">
            <a:extLst>
              <a:ext uri="{FF2B5EF4-FFF2-40B4-BE49-F238E27FC236}">
                <a16:creationId xmlns:a16="http://schemas.microsoft.com/office/drawing/2014/main" id="{B702EFCF-EF72-4200-8FCC-4BA6C496827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CB078E2-615B-4808-B97E-7B795DA6584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D391518-2290-4FE6-AE53-B55BAFD6689A}" type="slidenum">
              <a:rPr lang="en-US" altLang="en-US"/>
              <a:pPr/>
              <a:t>‹#›</a:t>
            </a:fld>
            <a:endParaRPr lang="en-US" altLang="en-US"/>
          </a:p>
        </p:txBody>
      </p:sp>
    </p:spTree>
    <p:extLst>
      <p:ext uri="{BB962C8B-B14F-4D97-AF65-F5344CB8AC3E}">
        <p14:creationId xmlns:p14="http://schemas.microsoft.com/office/powerpoint/2010/main" val="1866621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FF1765B-EE37-4E73-B5F5-DEE3625EBC3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85D7FC-77F8-4541-A9F2-277058363729}" type="datetimeFigureOut">
              <a:rPr lang="en-US"/>
              <a:pPr>
                <a:defRPr/>
              </a:pPr>
              <a:t>9/29/2021</a:t>
            </a:fld>
            <a:endParaRPr lang="en-US"/>
          </a:p>
        </p:txBody>
      </p:sp>
      <p:sp>
        <p:nvSpPr>
          <p:cNvPr id="6" name="Footer Placeholder 5">
            <a:extLst>
              <a:ext uri="{FF2B5EF4-FFF2-40B4-BE49-F238E27FC236}">
                <a16:creationId xmlns:a16="http://schemas.microsoft.com/office/drawing/2014/main" id="{FD2641DD-0765-4F33-A1F7-DAE5B36A91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AD79533-0FAD-48F6-8846-88D435438F4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9B0B272-36E9-4931-BBBF-19D3B7BBDEA2}" type="slidenum">
              <a:rPr lang="en-US" altLang="en-US"/>
              <a:pPr/>
              <a:t>‹#›</a:t>
            </a:fld>
            <a:endParaRPr lang="en-US" altLang="en-US"/>
          </a:p>
        </p:txBody>
      </p:sp>
    </p:spTree>
    <p:extLst>
      <p:ext uri="{BB962C8B-B14F-4D97-AF65-F5344CB8AC3E}">
        <p14:creationId xmlns:p14="http://schemas.microsoft.com/office/powerpoint/2010/main" val="514899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8FEF73F-9056-4683-9F83-62B7DC89ABF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E42450-ED72-44EB-A60D-57A434670C1F}" type="datetimeFigureOut">
              <a:rPr lang="en-US"/>
              <a:pPr>
                <a:defRPr/>
              </a:pPr>
              <a:t>9/29/2021</a:t>
            </a:fld>
            <a:endParaRPr lang="en-US"/>
          </a:p>
        </p:txBody>
      </p:sp>
      <p:sp>
        <p:nvSpPr>
          <p:cNvPr id="8" name="Footer Placeholder 7">
            <a:extLst>
              <a:ext uri="{FF2B5EF4-FFF2-40B4-BE49-F238E27FC236}">
                <a16:creationId xmlns:a16="http://schemas.microsoft.com/office/drawing/2014/main" id="{6265DEBA-AC35-40BD-82EF-C639434A583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AADAB8C-7E56-4608-B7D0-025A093F4B3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88EB731-08A9-45A6-B83B-A75CC1D5BE16}" type="slidenum">
              <a:rPr lang="en-US" altLang="en-US"/>
              <a:pPr/>
              <a:t>‹#›</a:t>
            </a:fld>
            <a:endParaRPr lang="en-US" altLang="en-US"/>
          </a:p>
        </p:txBody>
      </p:sp>
    </p:spTree>
    <p:extLst>
      <p:ext uri="{BB962C8B-B14F-4D97-AF65-F5344CB8AC3E}">
        <p14:creationId xmlns:p14="http://schemas.microsoft.com/office/powerpoint/2010/main" val="3714698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A7514ED-5A39-4E62-BE76-762CA67DD69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D067498-7858-48F6-9A38-1068D015F09D}" type="datetimeFigureOut">
              <a:rPr lang="en-US"/>
              <a:pPr>
                <a:defRPr/>
              </a:pPr>
              <a:t>9/29/2021</a:t>
            </a:fld>
            <a:endParaRPr lang="en-US"/>
          </a:p>
        </p:txBody>
      </p:sp>
      <p:sp>
        <p:nvSpPr>
          <p:cNvPr id="4" name="Footer Placeholder 3">
            <a:extLst>
              <a:ext uri="{FF2B5EF4-FFF2-40B4-BE49-F238E27FC236}">
                <a16:creationId xmlns:a16="http://schemas.microsoft.com/office/drawing/2014/main" id="{3D343B58-0B55-49C5-9ECF-ADCAC2FE89A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DD0CC41-79A7-49D0-8F9C-FD7C790AA82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6D8B403-C4E2-40FF-9A37-1411EA9AB9B1}" type="slidenum">
              <a:rPr lang="en-US" altLang="en-US"/>
              <a:pPr/>
              <a:t>‹#›</a:t>
            </a:fld>
            <a:endParaRPr lang="en-US" altLang="en-US"/>
          </a:p>
        </p:txBody>
      </p:sp>
    </p:spTree>
    <p:extLst>
      <p:ext uri="{BB962C8B-B14F-4D97-AF65-F5344CB8AC3E}">
        <p14:creationId xmlns:p14="http://schemas.microsoft.com/office/powerpoint/2010/main" val="37756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174292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B9BD5-E346-4419-8130-4407285D2FF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B60613A-F968-41E6-B365-FC7C61546A7C}" type="datetimeFigureOut">
              <a:rPr lang="en-US"/>
              <a:pPr>
                <a:defRPr/>
              </a:pPr>
              <a:t>9/29/2021</a:t>
            </a:fld>
            <a:endParaRPr lang="en-US"/>
          </a:p>
        </p:txBody>
      </p:sp>
      <p:sp>
        <p:nvSpPr>
          <p:cNvPr id="3" name="Footer Placeholder 2">
            <a:extLst>
              <a:ext uri="{FF2B5EF4-FFF2-40B4-BE49-F238E27FC236}">
                <a16:creationId xmlns:a16="http://schemas.microsoft.com/office/drawing/2014/main" id="{D59CF045-C0C5-4EA2-BDF0-EB7DED902B9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81DFA12-4109-440B-BCEA-043284A4BE1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B1A4B98-400B-4098-A6F2-881CFF68981F}" type="slidenum">
              <a:rPr lang="en-US" altLang="en-US"/>
              <a:pPr/>
              <a:t>‹#›</a:t>
            </a:fld>
            <a:endParaRPr lang="en-US" altLang="en-US"/>
          </a:p>
        </p:txBody>
      </p:sp>
    </p:spTree>
    <p:extLst>
      <p:ext uri="{BB962C8B-B14F-4D97-AF65-F5344CB8AC3E}">
        <p14:creationId xmlns:p14="http://schemas.microsoft.com/office/powerpoint/2010/main" val="4126946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64AC3FF-E25C-456C-BA9E-691AE940BD4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731A3E7-70F7-486C-91CA-C7FD44CB8B59}" type="datetimeFigureOut">
              <a:rPr lang="en-US"/>
              <a:pPr>
                <a:defRPr/>
              </a:pPr>
              <a:t>9/29/2021</a:t>
            </a:fld>
            <a:endParaRPr lang="en-US"/>
          </a:p>
        </p:txBody>
      </p:sp>
      <p:sp>
        <p:nvSpPr>
          <p:cNvPr id="6" name="Footer Placeholder 5">
            <a:extLst>
              <a:ext uri="{FF2B5EF4-FFF2-40B4-BE49-F238E27FC236}">
                <a16:creationId xmlns:a16="http://schemas.microsoft.com/office/drawing/2014/main" id="{ADD99BE6-6F99-455F-8260-4E16B935659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40ADE59-3688-47DF-855F-167C464187A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E290CB7-DC3D-4243-B11D-52A396E4FE64}" type="slidenum">
              <a:rPr lang="en-US" altLang="en-US"/>
              <a:pPr/>
              <a:t>‹#›</a:t>
            </a:fld>
            <a:endParaRPr lang="en-US" altLang="en-US"/>
          </a:p>
        </p:txBody>
      </p:sp>
    </p:spTree>
    <p:extLst>
      <p:ext uri="{BB962C8B-B14F-4D97-AF65-F5344CB8AC3E}">
        <p14:creationId xmlns:p14="http://schemas.microsoft.com/office/powerpoint/2010/main" val="1910357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73BE3F5-B546-4FC4-8C04-4B6CC4A3887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A08F6D-ADD9-4F2E-A23E-9F6269175304}" type="datetimeFigureOut">
              <a:rPr lang="en-US"/>
              <a:pPr>
                <a:defRPr/>
              </a:pPr>
              <a:t>9/29/2021</a:t>
            </a:fld>
            <a:endParaRPr lang="en-US"/>
          </a:p>
        </p:txBody>
      </p:sp>
      <p:sp>
        <p:nvSpPr>
          <p:cNvPr id="6" name="Footer Placeholder 5">
            <a:extLst>
              <a:ext uri="{FF2B5EF4-FFF2-40B4-BE49-F238E27FC236}">
                <a16:creationId xmlns:a16="http://schemas.microsoft.com/office/drawing/2014/main" id="{D89A9A40-44CB-4F0C-B08F-4F37BF43E53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B5A7452-488A-418E-A2DB-6F58A0B948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2F3AC48-E96C-45D6-99AA-6B1A3C473C98}" type="slidenum">
              <a:rPr lang="en-US" altLang="en-US"/>
              <a:pPr/>
              <a:t>‹#›</a:t>
            </a:fld>
            <a:endParaRPr lang="en-US" altLang="en-US"/>
          </a:p>
        </p:txBody>
      </p:sp>
    </p:spTree>
    <p:extLst>
      <p:ext uri="{BB962C8B-B14F-4D97-AF65-F5344CB8AC3E}">
        <p14:creationId xmlns:p14="http://schemas.microsoft.com/office/powerpoint/2010/main" val="14341461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ADF2DA-10DE-4385-98CB-6F91E55933F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498D40-F71A-4F9D-A58D-A7CE10C575A6}" type="datetimeFigureOut">
              <a:rPr lang="en-US"/>
              <a:pPr>
                <a:defRPr/>
              </a:pPr>
              <a:t>9/29/2021</a:t>
            </a:fld>
            <a:endParaRPr lang="en-US"/>
          </a:p>
        </p:txBody>
      </p:sp>
      <p:sp>
        <p:nvSpPr>
          <p:cNvPr id="5" name="Footer Placeholder 4">
            <a:extLst>
              <a:ext uri="{FF2B5EF4-FFF2-40B4-BE49-F238E27FC236}">
                <a16:creationId xmlns:a16="http://schemas.microsoft.com/office/drawing/2014/main" id="{A53F8E83-68B2-40C6-819E-2633E356A52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9D9DB0C-88CB-449E-8BCE-B0B8129187B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1F7104B-02F4-4DDC-8B0B-145D59DF6AB9}" type="slidenum">
              <a:rPr lang="en-US" altLang="en-US"/>
              <a:pPr/>
              <a:t>‹#›</a:t>
            </a:fld>
            <a:endParaRPr lang="en-US" altLang="en-US"/>
          </a:p>
        </p:txBody>
      </p:sp>
    </p:spTree>
    <p:extLst>
      <p:ext uri="{BB962C8B-B14F-4D97-AF65-F5344CB8AC3E}">
        <p14:creationId xmlns:p14="http://schemas.microsoft.com/office/powerpoint/2010/main" val="1994022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FC9835-6F4C-4F91-8F9A-81349C1DDFF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55EF1B-2C1A-49B9-AD74-9315C0D0BEDB}" type="datetimeFigureOut">
              <a:rPr lang="en-US"/>
              <a:pPr>
                <a:defRPr/>
              </a:pPr>
              <a:t>9/29/2021</a:t>
            </a:fld>
            <a:endParaRPr lang="en-US"/>
          </a:p>
        </p:txBody>
      </p:sp>
      <p:sp>
        <p:nvSpPr>
          <p:cNvPr id="5" name="Footer Placeholder 4">
            <a:extLst>
              <a:ext uri="{FF2B5EF4-FFF2-40B4-BE49-F238E27FC236}">
                <a16:creationId xmlns:a16="http://schemas.microsoft.com/office/drawing/2014/main" id="{A4052E6D-E8A9-43C5-8699-6ECB3932A5A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7AD3E6D-A87F-43D4-AA85-AEA9EED03EB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B182E1D-8B11-4F5C-8193-43CB5AE23F23}" type="slidenum">
              <a:rPr lang="en-US" altLang="en-US"/>
              <a:pPr/>
              <a:t>‹#›</a:t>
            </a:fld>
            <a:endParaRPr lang="en-US" altLang="en-US"/>
          </a:p>
        </p:txBody>
      </p:sp>
    </p:spTree>
    <p:extLst>
      <p:ext uri="{BB962C8B-B14F-4D97-AF65-F5344CB8AC3E}">
        <p14:creationId xmlns:p14="http://schemas.microsoft.com/office/powerpoint/2010/main" val="392540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6780365"/>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空白" type="blank">
  <p:cSld name="1_空白">
    <p:spTree>
      <p:nvGrpSpPr>
        <p:cNvPr id="1" name="Shape 18"/>
        <p:cNvGrpSpPr/>
        <p:nvPr/>
      </p:nvGrpSpPr>
      <p:grpSpPr>
        <a:xfrm>
          <a:off x="0" y="0"/>
          <a:ext cx="0" cy="0"/>
          <a:chOff x="0" y="0"/>
          <a:chExt cx="0" cy="0"/>
        </a:xfrm>
      </p:grpSpPr>
      <p:sp>
        <p:nvSpPr>
          <p:cNvPr id="19" name="Google Shape;1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9491946"/>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p:nvPr/>
        </p:nvSpPr>
        <p:spPr>
          <a:xfrm>
            <a:off x="353568" y="271018"/>
            <a:ext cx="11484864" cy="6315456"/>
          </a:xfrm>
          <a:prstGeom prst="roundRect">
            <a:avLst>
              <a:gd name="adj" fmla="val 6906"/>
            </a:avLst>
          </a:prstGeom>
          <a:solidFill>
            <a:schemeClr val="lt1"/>
          </a:solidFill>
          <a:ln w="41275" cap="flat" cmpd="sng">
            <a:solidFill>
              <a:srgbClr val="89FF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23"/>
          <p:cNvSpPr txBox="1"/>
          <p:nvPr/>
        </p:nvSpPr>
        <p:spPr>
          <a:xfrm>
            <a:off x="3964305" y="2352675"/>
            <a:ext cx="4730115" cy="14763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3F3F3F"/>
                </a:solidFill>
                <a:latin typeface="Arial"/>
                <a:ea typeface="Arial"/>
                <a:cs typeface="Arial"/>
                <a:sym typeface="Arial"/>
              </a:rPr>
              <a:t>感谢您下载包图网平台上提供的PPT作品，</a:t>
            </a:r>
            <a:endParaRPr/>
          </a:p>
          <a:p>
            <a:pPr marL="0" marR="0" lvl="0" indent="0" algn="l" rtl="0">
              <a:spcBef>
                <a:spcPts val="0"/>
              </a:spcBef>
              <a:spcAft>
                <a:spcPts val="0"/>
              </a:spcAft>
              <a:buNone/>
            </a:pPr>
            <a:r>
              <a:rPr lang="en-US" sz="1800">
                <a:solidFill>
                  <a:srgbClr val="3F3F3F"/>
                </a:solidFill>
                <a:latin typeface="Arial"/>
                <a:ea typeface="Arial"/>
                <a:cs typeface="Arial"/>
                <a:sym typeface="Arial"/>
              </a:rPr>
              <a:t>为了您和包图网以及原创作者的利益，请</a:t>
            </a:r>
            <a:endParaRPr/>
          </a:p>
          <a:p>
            <a:pPr marL="0" marR="0" lvl="0" indent="0" algn="l" rtl="0">
              <a:spcBef>
                <a:spcPts val="0"/>
              </a:spcBef>
              <a:spcAft>
                <a:spcPts val="0"/>
              </a:spcAft>
              <a:buNone/>
            </a:pPr>
            <a:r>
              <a:rPr lang="en-US" sz="1800">
                <a:solidFill>
                  <a:srgbClr val="3F3F3F"/>
                </a:solidFill>
                <a:latin typeface="Arial"/>
                <a:ea typeface="Arial"/>
                <a:cs typeface="Arial"/>
                <a:sym typeface="Arial"/>
              </a:rPr>
              <a:t>勿复制、传播、销售，否则将承担法律责</a:t>
            </a:r>
            <a:endParaRPr/>
          </a:p>
          <a:p>
            <a:pPr marL="0" marR="0" lvl="0" indent="0" algn="l" rtl="0">
              <a:spcBef>
                <a:spcPts val="0"/>
              </a:spcBef>
              <a:spcAft>
                <a:spcPts val="0"/>
              </a:spcAft>
              <a:buNone/>
            </a:pPr>
            <a:r>
              <a:rPr lang="en-US" sz="1800">
                <a:solidFill>
                  <a:srgbClr val="3F3F3F"/>
                </a:solidFill>
                <a:latin typeface="Arial"/>
                <a:ea typeface="Arial"/>
                <a:cs typeface="Arial"/>
                <a:sym typeface="Arial"/>
              </a:rPr>
              <a:t>任！包图网将对作品进行维权，按照传播</a:t>
            </a:r>
            <a:endParaRPr/>
          </a:p>
          <a:p>
            <a:pPr marL="0" marR="0" lvl="0" indent="0" algn="l" rtl="0">
              <a:spcBef>
                <a:spcPts val="0"/>
              </a:spcBef>
              <a:spcAft>
                <a:spcPts val="0"/>
              </a:spcAft>
              <a:buNone/>
            </a:pPr>
            <a:r>
              <a:rPr lang="en-US" sz="1800">
                <a:solidFill>
                  <a:srgbClr val="3F3F3F"/>
                </a:solidFill>
                <a:latin typeface="Arial"/>
                <a:ea typeface="Arial"/>
                <a:cs typeface="Arial"/>
                <a:sym typeface="Arial"/>
              </a:rPr>
              <a:t>下载次数进行十倍的索取赔偿！</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7" r:id="rId3"/>
    <p:sldLayoutId id="2147483666" r:id="rId4"/>
    <p:sldLayoutId id="2147483664" r:id="rId5"/>
    <p:sldLayoutId id="2147483663" r:id="rId6"/>
    <p:sldLayoutId id="2147483662" r:id="rId7"/>
    <p:sldLayoutId id="2147483661" r:id="rId8"/>
    <p:sldLayoutId id="2147483660" r:id="rId9"/>
    <p:sldLayoutId id="2147483659"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Lst>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587BAC-C25F-4FC0-8EF2-DA0EB29F358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E4EF50F-B8DC-4060-8049-B06F80BCC8C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3669CE-E465-478C-A2ED-DD6024583F3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30422AAF-B3C6-429A-A15F-65BE4C2A6D4F}" type="datetimeFigureOut">
              <a:rPr lang="en-US"/>
              <a:pPr>
                <a:defRPr/>
              </a:pPr>
              <a:t>9/29/2021</a:t>
            </a:fld>
            <a:endParaRPr lang="en-US"/>
          </a:p>
        </p:txBody>
      </p:sp>
      <p:sp>
        <p:nvSpPr>
          <p:cNvPr id="5" name="Footer Placeholder 4">
            <a:extLst>
              <a:ext uri="{FF2B5EF4-FFF2-40B4-BE49-F238E27FC236}">
                <a16:creationId xmlns:a16="http://schemas.microsoft.com/office/drawing/2014/main" id="{ECB67825-8D1E-4523-82EC-9821497E024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240660C-CD80-4FDA-AB7F-332EAAF0249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BEF785A-E270-4051-8CC3-152FA81EC9F1}" type="slidenum">
              <a:rPr lang="en-US" altLang="en-US"/>
              <a:pPr/>
              <a:t>‹#›</a:t>
            </a:fld>
            <a:endParaRPr lang="en-US" altLang="en-US"/>
          </a:p>
        </p:txBody>
      </p:sp>
    </p:spTree>
    <p:extLst>
      <p:ext uri="{BB962C8B-B14F-4D97-AF65-F5344CB8AC3E}">
        <p14:creationId xmlns:p14="http://schemas.microsoft.com/office/powerpoint/2010/main" val="84878230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comb/>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9782186-E914-40A2-BAC7-B262EA02BE9F}"/>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D47E69A-BFE3-4CDC-BC33-9D8CBF0FBE0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993B758-AD2E-45E7-8693-1BD6D501299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E0833AD1-A3D5-4BB3-AB0A-2E831A83FAD7}" type="datetimeFigureOut">
              <a:rPr lang="en-US"/>
              <a:pPr>
                <a:defRPr/>
              </a:pPr>
              <a:t>9/29/2021</a:t>
            </a:fld>
            <a:endParaRPr lang="en-US"/>
          </a:p>
        </p:txBody>
      </p:sp>
      <p:sp>
        <p:nvSpPr>
          <p:cNvPr id="5" name="Footer Placeholder 4">
            <a:extLst>
              <a:ext uri="{FF2B5EF4-FFF2-40B4-BE49-F238E27FC236}">
                <a16:creationId xmlns:a16="http://schemas.microsoft.com/office/drawing/2014/main" id="{8D95945B-8BB2-4CEC-8C0B-B1093978457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0E8C93A9-DBD1-49BB-9842-F5D658B67F02}"/>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0AEE7E24-2ACE-4E1A-AE8C-71610F58A877}" type="slidenum">
              <a:rPr lang="en-US" altLang="en-US"/>
              <a:pPr/>
              <a:t>‹#›</a:t>
            </a:fld>
            <a:endParaRPr lang="en-US" altLang="en-US"/>
          </a:p>
        </p:txBody>
      </p:sp>
    </p:spTree>
    <p:extLst>
      <p:ext uri="{BB962C8B-B14F-4D97-AF65-F5344CB8AC3E}">
        <p14:creationId xmlns:p14="http://schemas.microsoft.com/office/powerpoint/2010/main" val="14882892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9C735FA-6983-4D1B-A2E8-E5DF18463396}"/>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38DDF7C-01AB-48CD-92F8-011933949ED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340193C-3397-4F60-BA9E-B0F0D1D85AE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9B7577F2-B352-4070-9DF8-D347D5083B37}" type="datetimeFigureOut">
              <a:rPr lang="en-US"/>
              <a:pPr>
                <a:defRPr/>
              </a:pPr>
              <a:t>9/29/2021</a:t>
            </a:fld>
            <a:endParaRPr lang="en-US"/>
          </a:p>
        </p:txBody>
      </p:sp>
      <p:sp>
        <p:nvSpPr>
          <p:cNvPr id="5" name="Footer Placeholder 4">
            <a:extLst>
              <a:ext uri="{FF2B5EF4-FFF2-40B4-BE49-F238E27FC236}">
                <a16:creationId xmlns:a16="http://schemas.microsoft.com/office/drawing/2014/main" id="{90C70D52-5D1F-4139-A62E-8A211E304D2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371F2604-6B5C-4670-96C3-46CA62F75398}"/>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7174AD26-D959-406B-84B2-F4A82882B6CB}" type="slidenum">
              <a:rPr lang="en-US" altLang="en-US"/>
              <a:pPr/>
              <a:t>‹#›</a:t>
            </a:fld>
            <a:endParaRPr lang="en-US" altLang="en-US"/>
          </a:p>
        </p:txBody>
      </p:sp>
    </p:spTree>
    <p:extLst>
      <p:ext uri="{BB962C8B-B14F-4D97-AF65-F5344CB8AC3E}">
        <p14:creationId xmlns:p14="http://schemas.microsoft.com/office/powerpoint/2010/main" val="16285070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DC0723CC-3BED-4BEC-82F1-E6E89B37595F}"/>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C7697C4-21A8-4956-B64B-FD8B19BA535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97B4AC0-0C39-4D56-8E1A-C25CE21344F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D572A026-B111-4697-9434-7B553F721490}" type="datetimeFigureOut">
              <a:rPr lang="en-US"/>
              <a:pPr>
                <a:defRPr/>
              </a:pPr>
              <a:t>9/29/2021</a:t>
            </a:fld>
            <a:endParaRPr lang="en-US"/>
          </a:p>
        </p:txBody>
      </p:sp>
      <p:sp>
        <p:nvSpPr>
          <p:cNvPr id="5" name="Footer Placeholder 4">
            <a:extLst>
              <a:ext uri="{FF2B5EF4-FFF2-40B4-BE49-F238E27FC236}">
                <a16:creationId xmlns:a16="http://schemas.microsoft.com/office/drawing/2014/main" id="{06B7A0D5-7AF8-4073-91FD-1AC301F1DA5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C1D03977-BB2B-4771-B949-3942C13E53B7}"/>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488C1E18-9BD3-40FB-B68F-C013EB609AFD}" type="slidenum">
              <a:rPr lang="en-US" altLang="en-US"/>
              <a:pPr/>
              <a:t>‹#›</a:t>
            </a:fld>
            <a:endParaRPr lang="en-US" altLang="en-US"/>
          </a:p>
        </p:txBody>
      </p:sp>
    </p:spTree>
    <p:extLst>
      <p:ext uri="{BB962C8B-B14F-4D97-AF65-F5344CB8AC3E}">
        <p14:creationId xmlns:p14="http://schemas.microsoft.com/office/powerpoint/2010/main" val="31175527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2BB0D507-B0BC-4223-A200-1C4CD646FCB7}"/>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113DF091-D703-4FD9-9B63-D0D1E6ACCA7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972927F-83F4-40D4-B326-E22DC2C1613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9210369-EF96-42E7-9688-73B7152240C5}" type="datetimeFigureOut">
              <a:rPr lang="en-US"/>
              <a:pPr>
                <a:defRPr/>
              </a:pPr>
              <a:t>9/29/2021</a:t>
            </a:fld>
            <a:endParaRPr lang="en-US"/>
          </a:p>
        </p:txBody>
      </p:sp>
      <p:sp>
        <p:nvSpPr>
          <p:cNvPr id="5" name="Footer Placeholder 4">
            <a:extLst>
              <a:ext uri="{FF2B5EF4-FFF2-40B4-BE49-F238E27FC236}">
                <a16:creationId xmlns:a16="http://schemas.microsoft.com/office/drawing/2014/main" id="{E4E04F14-4A6F-49E4-A068-BA4257CAA5A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CBCC9370-8CEC-447F-9014-D6A98E6F4205}"/>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6DF8E66E-E9BB-44E6-9B54-81C3885B7FC7}" type="slidenum">
              <a:rPr lang="en-US" altLang="en-US"/>
              <a:pPr/>
              <a:t>‹#›</a:t>
            </a:fld>
            <a:endParaRPr lang="en-US" altLang="en-US"/>
          </a:p>
        </p:txBody>
      </p:sp>
    </p:spTree>
    <p:extLst>
      <p:ext uri="{BB962C8B-B14F-4D97-AF65-F5344CB8AC3E}">
        <p14:creationId xmlns:p14="http://schemas.microsoft.com/office/powerpoint/2010/main" val="138344071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0.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55.jpe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jp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1.xml"/><Relationship Id="rId7" Type="http://schemas.openxmlformats.org/officeDocument/2006/relationships/image" Target="../media/image15.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gif"/><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3.gif"/><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43.xml"/><Relationship Id="rId6" Type="http://schemas.openxmlformats.org/officeDocument/2006/relationships/image" Target="../media/image19.gif"/><Relationship Id="rId11" Type="http://schemas.openxmlformats.org/officeDocument/2006/relationships/image" Target="../media/image22.gif"/><Relationship Id="rId5" Type="http://schemas.openxmlformats.org/officeDocument/2006/relationships/audio" Target="../media/audio4.wav"/><Relationship Id="rId15" Type="http://schemas.openxmlformats.org/officeDocument/2006/relationships/image" Target="../media/image18.png"/><Relationship Id="rId10" Type="http://schemas.openxmlformats.org/officeDocument/2006/relationships/image" Target="../media/image21.gif"/><Relationship Id="rId4" Type="http://schemas.openxmlformats.org/officeDocument/2006/relationships/audio" Target="../media/audio3.wav"/><Relationship Id="rId9" Type="http://schemas.openxmlformats.org/officeDocument/2006/relationships/image" Target="../media/image20.gif"/><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gif"/><Relationship Id="rId12"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22.gif"/><Relationship Id="rId11" Type="http://schemas.openxmlformats.org/officeDocument/2006/relationships/image" Target="../media/image27.png"/><Relationship Id="rId5" Type="http://schemas.openxmlformats.org/officeDocument/2006/relationships/image" Target="../media/image19.gif"/><Relationship Id="rId10" Type="http://schemas.openxmlformats.org/officeDocument/2006/relationships/image" Target="../media/image21.gif"/><Relationship Id="rId4" Type="http://schemas.openxmlformats.org/officeDocument/2006/relationships/audio" Target="../media/audio4.wav"/><Relationship Id="rId9" Type="http://schemas.openxmlformats.org/officeDocument/2006/relationships/image" Target="../media/image20.gif"/><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gif"/><Relationship Id="rId7"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65.xml"/><Relationship Id="rId6" Type="http://schemas.openxmlformats.org/officeDocument/2006/relationships/image" Target="../media/image18.png"/><Relationship Id="rId5" Type="http://schemas.openxmlformats.org/officeDocument/2006/relationships/image" Target="../media/image20.gif"/><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14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582650" y="4774527"/>
            <a:ext cx="5411449" cy="1015663"/>
          </a:xfrm>
          <a:prstGeom prst="rect">
            <a:avLst/>
          </a:prstGeom>
          <a:noFill/>
        </p:spPr>
        <p:txBody>
          <a:bodyPr wrap="square" lIns="91435" tIns="45718" rIns="91435" bIns="45718">
            <a:spAutoFit/>
          </a:bodyPr>
          <a:lstStyle/>
          <a:p>
            <a:pPr algn="ctr">
              <a:defRPr/>
            </a:pPr>
            <a:r>
              <a:rPr lang="en-US" sz="6000" b="1" dirty="0" err="1">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Lớp</a:t>
            </a:r>
            <a:r>
              <a:rPr lang="en-US" sz="60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 3</a:t>
            </a:r>
          </a:p>
        </p:txBody>
      </p:sp>
      <p:sp>
        <p:nvSpPr>
          <p:cNvPr id="12" name="Rectangle 11"/>
          <p:cNvSpPr/>
          <p:nvPr/>
        </p:nvSpPr>
        <p:spPr>
          <a:xfrm>
            <a:off x="2615242" y="1524001"/>
            <a:ext cx="7847892" cy="1938992"/>
          </a:xfrm>
          <a:prstGeom prst="rect">
            <a:avLst/>
          </a:prstGeom>
          <a:noFill/>
        </p:spPr>
        <p:txBody>
          <a:bodyPr wrap="square" lIns="91435" tIns="45718" rIns="91435" bIns="4571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6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Phân</a:t>
            </a:r>
            <a:r>
              <a:rPr lang="en-US" sz="6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môn</a:t>
            </a:r>
            <a:r>
              <a:rPr lang="en-US" sz="6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eaLnBrk="1" hangingPunct="1">
              <a:defRPr/>
            </a:pPr>
            <a:r>
              <a:rPr lang="en-US" sz="6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Tập</a:t>
            </a:r>
            <a:r>
              <a:rPr lang="en-US" sz="6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0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đọc</a:t>
            </a:r>
            <a:r>
              <a:rPr lang="en-US" sz="6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2372820"/>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6" y="-1"/>
            <a:ext cx="12273916" cy="6812533"/>
          </a:xfrm>
          <a:prstGeom prst="rect">
            <a:avLst/>
          </a:prstGeom>
        </p:spPr>
      </p:pic>
      <p:sp>
        <p:nvSpPr>
          <p:cNvPr id="5" name="TextBox 4"/>
          <p:cNvSpPr txBox="1"/>
          <p:nvPr/>
        </p:nvSpPr>
        <p:spPr>
          <a:xfrm>
            <a:off x="1619250" y="1414005"/>
            <a:ext cx="8210550" cy="584775"/>
          </a:xfrm>
          <a:prstGeom prst="rect">
            <a:avLst/>
          </a:prstGeom>
          <a:noFill/>
        </p:spPr>
        <p:txBody>
          <a:bodyPr wrap="square" rtlCol="0">
            <a:spAutoFit/>
          </a:bodyPr>
          <a:lstStyle/>
          <a:p>
            <a:r>
              <a:rPr lang="en-US" sz="3200" b="1" dirty="0" err="1">
                <a:solidFill>
                  <a:schemeClr val="bg1"/>
                </a:solidFill>
                <a:latin typeface="HP001 4 hàng" pitchFamily="34" charset="0"/>
              </a:rPr>
              <a:t>Thứ</a:t>
            </a:r>
            <a:r>
              <a:rPr lang="en-US" sz="3200" b="1" dirty="0">
                <a:solidFill>
                  <a:schemeClr val="bg1"/>
                </a:solidFill>
                <a:latin typeface="HP001 4 hàng" pitchFamily="34" charset="0"/>
              </a:rPr>
              <a:t> </a:t>
            </a:r>
            <a:r>
              <a:rPr lang="en-US" sz="3200" b="1" dirty="0" err="1">
                <a:solidFill>
                  <a:schemeClr val="bg1"/>
                </a:solidFill>
                <a:latin typeface="HP001 4 hàng" pitchFamily="34" charset="0"/>
              </a:rPr>
              <a:t>tư</a:t>
            </a:r>
            <a:r>
              <a:rPr lang="en-US" sz="3200" b="1" dirty="0">
                <a:solidFill>
                  <a:schemeClr val="bg1"/>
                </a:solidFill>
                <a:latin typeface="HP001 4 hàng" pitchFamily="34" charset="0"/>
              </a:rPr>
              <a:t>, </a:t>
            </a:r>
            <a:r>
              <a:rPr lang="en-US" sz="3200" b="1" dirty="0" err="1">
                <a:solidFill>
                  <a:schemeClr val="bg1"/>
                </a:solidFill>
                <a:latin typeface="HP001 4 hàng" pitchFamily="34" charset="0"/>
              </a:rPr>
              <a:t>ngày</a:t>
            </a:r>
            <a:r>
              <a:rPr lang="en-US" sz="3200" b="1" dirty="0">
                <a:solidFill>
                  <a:schemeClr val="bg1"/>
                </a:solidFill>
                <a:latin typeface="HP001 4 hàng" pitchFamily="34" charset="0"/>
              </a:rPr>
              <a:t> 29 </a:t>
            </a:r>
            <a:r>
              <a:rPr lang="en-US" sz="3200" b="1" dirty="0" err="1">
                <a:solidFill>
                  <a:schemeClr val="bg1"/>
                </a:solidFill>
                <a:latin typeface="HP001 4 hàng" pitchFamily="34" charset="0"/>
              </a:rPr>
              <a:t>tháng</a:t>
            </a:r>
            <a:r>
              <a:rPr lang="en-US" sz="3200" b="1" dirty="0">
                <a:solidFill>
                  <a:schemeClr val="bg1"/>
                </a:solidFill>
                <a:latin typeface="HP001 4 hàng" pitchFamily="34" charset="0"/>
              </a:rPr>
              <a:t> 9 </a:t>
            </a:r>
            <a:r>
              <a:rPr lang="en-US" sz="3200" b="1" dirty="0" err="1">
                <a:solidFill>
                  <a:schemeClr val="bg1"/>
                </a:solidFill>
                <a:latin typeface="HP001 4 hàng" pitchFamily="34" charset="0"/>
              </a:rPr>
              <a:t>năm</a:t>
            </a:r>
            <a:r>
              <a:rPr lang="en-US" sz="3200" b="1" dirty="0">
                <a:solidFill>
                  <a:schemeClr val="bg1"/>
                </a:solidFill>
                <a:latin typeface="HP001 4 hàng" pitchFamily="34" charset="0"/>
              </a:rPr>
              <a:t> 2021</a:t>
            </a:r>
          </a:p>
        </p:txBody>
      </p:sp>
      <p:sp>
        <p:nvSpPr>
          <p:cNvPr id="6" name="TextBox 5"/>
          <p:cNvSpPr txBox="1"/>
          <p:nvPr/>
        </p:nvSpPr>
        <p:spPr>
          <a:xfrm>
            <a:off x="2286000" y="2068420"/>
            <a:ext cx="5848350" cy="523220"/>
          </a:xfrm>
          <a:prstGeom prst="rect">
            <a:avLst/>
          </a:prstGeom>
          <a:noFill/>
        </p:spPr>
        <p:txBody>
          <a:bodyPr wrap="square" rtlCol="0">
            <a:spAutoFit/>
          </a:bodyPr>
          <a:lstStyle/>
          <a:p>
            <a:r>
              <a:rPr lang="en-US" sz="2800" b="1" dirty="0">
                <a:solidFill>
                  <a:schemeClr val="bg1"/>
                </a:solidFill>
                <a:latin typeface="HP001 4 hàng" pitchFamily="34" charset="0"/>
              </a:rPr>
              <a:t>        </a:t>
            </a:r>
            <a:r>
              <a:rPr lang="en-US" sz="2800" b="1" dirty="0" err="1">
                <a:solidFill>
                  <a:schemeClr val="bg1"/>
                </a:solidFill>
                <a:latin typeface="HP001 4 hàng" pitchFamily="34" charset="0"/>
              </a:rPr>
              <a:t>Tập</a:t>
            </a:r>
            <a:r>
              <a:rPr lang="en-US" sz="2800" b="1" dirty="0">
                <a:solidFill>
                  <a:schemeClr val="bg1"/>
                </a:solidFill>
                <a:latin typeface="HP001 4 hàng" pitchFamily="34" charset="0"/>
              </a:rPr>
              <a:t> </a:t>
            </a:r>
            <a:r>
              <a:rPr lang="en-US" sz="2800" b="1" dirty="0" err="1">
                <a:solidFill>
                  <a:schemeClr val="bg1"/>
                </a:solidFill>
                <a:latin typeface="HP001 4 hàng" pitchFamily="34" charset="0"/>
              </a:rPr>
              <a:t>đọc</a:t>
            </a:r>
            <a:r>
              <a:rPr lang="en-US" sz="2800" b="1" dirty="0">
                <a:solidFill>
                  <a:schemeClr val="bg1"/>
                </a:solidFill>
                <a:latin typeface="HP001 4 hàng" pitchFamily="34" charset="0"/>
              </a:rPr>
              <a:t>  </a:t>
            </a:r>
          </a:p>
        </p:txBody>
      </p:sp>
      <p:sp>
        <p:nvSpPr>
          <p:cNvPr id="7" name="TextBox 6"/>
          <p:cNvSpPr txBox="1"/>
          <p:nvPr/>
        </p:nvSpPr>
        <p:spPr>
          <a:xfrm>
            <a:off x="2419786" y="2330030"/>
            <a:ext cx="4454572" cy="1107996"/>
          </a:xfrm>
          <a:prstGeom prst="rect">
            <a:avLst/>
          </a:prstGeom>
          <a:noFill/>
        </p:spPr>
        <p:txBody>
          <a:bodyPr wrap="square" rtlCol="0">
            <a:spAutoFit/>
          </a:bodyPr>
          <a:lstStyle/>
          <a:p>
            <a:r>
              <a:rPr lang="en-US" sz="2800" b="1" dirty="0">
                <a:solidFill>
                  <a:schemeClr val="bg1"/>
                </a:solidFill>
                <a:latin typeface="HP001 4 hàng" pitchFamily="34" charset="0"/>
              </a:rPr>
              <a:t>   </a:t>
            </a:r>
            <a:r>
              <a:rPr lang="en-US" sz="2400" b="1" dirty="0">
                <a:solidFill>
                  <a:schemeClr val="bg1"/>
                </a:solidFill>
                <a:latin typeface="HP001 4 hàng" pitchFamily="34" charset="0"/>
              </a:rPr>
              <a:t>(4)  </a:t>
            </a:r>
            <a:r>
              <a:rPr lang="en-US" sz="6600" b="1" dirty="0" err="1">
                <a:solidFill>
                  <a:srgbClr val="FFFF00"/>
                </a:solidFill>
                <a:latin typeface="HP001 4 hàng" pitchFamily="34" charset="0"/>
              </a:rPr>
              <a:t>ô</a:t>
            </a:r>
            <a:r>
              <a:rPr lang="en-US" sz="2800" b="1" dirty="0" err="1">
                <a:solidFill>
                  <a:srgbClr val="FFFF00"/>
                </a:solidFill>
                <a:latin typeface="HP001 4 hàng" pitchFamily="34" charset="0"/>
              </a:rPr>
              <a:t>ng</a:t>
            </a:r>
            <a:r>
              <a:rPr lang="en-US" sz="2800" b="1" dirty="0">
                <a:solidFill>
                  <a:srgbClr val="FFFF00"/>
                </a:solidFill>
                <a:latin typeface="HP001 4 hàng" pitchFamily="34" charset="0"/>
              </a:rPr>
              <a:t> </a:t>
            </a:r>
            <a:r>
              <a:rPr lang="en-US" sz="2800" b="1" dirty="0" err="1">
                <a:solidFill>
                  <a:srgbClr val="FFFF00"/>
                </a:solidFill>
                <a:latin typeface="HP001 4 hàng" pitchFamily="34" charset="0"/>
              </a:rPr>
              <a:t>ngoại</a:t>
            </a:r>
            <a:r>
              <a:rPr lang="en-US" sz="2800" b="1" dirty="0">
                <a:solidFill>
                  <a:srgbClr val="FFFF00"/>
                </a:solidFill>
                <a:latin typeface="HP001 4 hàng" pitchFamily="34" charset="0"/>
              </a:rPr>
              <a:t>   </a:t>
            </a:r>
          </a:p>
        </p:txBody>
      </p:sp>
      <p:cxnSp>
        <p:nvCxnSpPr>
          <p:cNvPr id="3" name="Straight Connector 2">
            <a:extLst>
              <a:ext uri="{FF2B5EF4-FFF2-40B4-BE49-F238E27FC236}">
                <a16:creationId xmlns:a16="http://schemas.microsoft.com/office/drawing/2014/main" id="{96D18FFB-6923-42F3-A4C6-6B07F47D0FCC}"/>
              </a:ext>
            </a:extLst>
          </p:cNvPr>
          <p:cNvCxnSpPr/>
          <p:nvPr/>
        </p:nvCxnSpPr>
        <p:spPr>
          <a:xfrm>
            <a:off x="970671" y="492369"/>
            <a:ext cx="0" cy="572555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062071"/>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28800" y="989556"/>
            <a:ext cx="7941501" cy="707886"/>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                  MỤC TIÊU</a:t>
            </a:r>
          </a:p>
        </p:txBody>
      </p:sp>
      <p:sp>
        <p:nvSpPr>
          <p:cNvPr id="2" name="TextBox 1"/>
          <p:cNvSpPr txBox="1"/>
          <p:nvPr/>
        </p:nvSpPr>
        <p:spPr>
          <a:xfrm>
            <a:off x="1534436" y="1697442"/>
            <a:ext cx="8530226" cy="707886"/>
          </a:xfrm>
          <a:prstGeom prst="rect">
            <a:avLst/>
          </a:prstGeom>
          <a:solidFill>
            <a:srgbClr val="FFFF00"/>
          </a:solidFill>
          <a:ln w="12700">
            <a:solidFill>
              <a:srgbClr val="FFFF00"/>
            </a:solidFill>
            <a:prstDash val="dash"/>
          </a:ln>
        </p:spPr>
        <p:txBody>
          <a:bodyPr wrap="square" rtlCol="0">
            <a:spAutoFit/>
          </a:bodyPr>
          <a:lstStyle/>
          <a:p>
            <a:r>
              <a:rPr lang="en-US" altLang="zh-CN" sz="4000" b="1" dirty="0" err="1">
                <a:solidFill>
                  <a:schemeClr val="tx1"/>
                </a:solidFill>
                <a:latin typeface="Times New Roman" panose="02020603050405020304" pitchFamily="18" charset="0"/>
                <a:cs typeface="Times New Roman" panose="02020603050405020304" pitchFamily="18" charset="0"/>
                <a:sym typeface="+mn-ea"/>
              </a:rPr>
              <a:t>Đọc</a:t>
            </a:r>
            <a:r>
              <a:rPr lang="en-US" altLang="zh-CN" sz="4000" b="1" dirty="0">
                <a:solidFill>
                  <a:schemeClr val="tx1"/>
                </a:solidFill>
                <a:latin typeface="Times New Roman" panose="02020603050405020304" pitchFamily="18" charset="0"/>
                <a:cs typeface="Times New Roman" panose="02020603050405020304" pitchFamily="18" charset="0"/>
                <a:sym typeface="+mn-ea"/>
              </a:rPr>
              <a:t> </a:t>
            </a:r>
            <a:r>
              <a:rPr lang="en-US" altLang="zh-CN" sz="4000" b="1" dirty="0" err="1">
                <a:solidFill>
                  <a:schemeClr val="tx1"/>
                </a:solidFill>
                <a:latin typeface="Times New Roman" panose="02020603050405020304" pitchFamily="18" charset="0"/>
                <a:cs typeface="Times New Roman" panose="02020603050405020304" pitchFamily="18" charset="0"/>
                <a:sym typeface="+mn-ea"/>
              </a:rPr>
              <a:t>đúng</a:t>
            </a:r>
            <a:r>
              <a:rPr lang="en-US" altLang="zh-CN" sz="4000" b="1" dirty="0">
                <a:solidFill>
                  <a:schemeClr val="tx1"/>
                </a:solidFill>
                <a:latin typeface="Times New Roman" panose="02020603050405020304" pitchFamily="18" charset="0"/>
                <a:cs typeface="Times New Roman" panose="02020603050405020304" pitchFamily="18" charset="0"/>
                <a:sym typeface="+mn-ea"/>
              </a:rPr>
              <a:t>, to, </a:t>
            </a:r>
            <a:r>
              <a:rPr lang="en-US" altLang="zh-CN" sz="4000" b="1" dirty="0" err="1">
                <a:solidFill>
                  <a:schemeClr val="tx1"/>
                </a:solidFill>
                <a:latin typeface="Times New Roman" panose="02020603050405020304" pitchFamily="18" charset="0"/>
                <a:cs typeface="Times New Roman" panose="02020603050405020304" pitchFamily="18" charset="0"/>
                <a:sym typeface="+mn-ea"/>
              </a:rPr>
              <a:t>rõ</a:t>
            </a:r>
            <a:r>
              <a:rPr lang="en-US" altLang="zh-CN" sz="4000" b="1" dirty="0">
                <a:solidFill>
                  <a:schemeClr val="tx1"/>
                </a:solidFill>
                <a:latin typeface="Times New Roman" panose="02020603050405020304" pitchFamily="18" charset="0"/>
                <a:cs typeface="Times New Roman" panose="02020603050405020304" pitchFamily="18" charset="0"/>
                <a:sym typeface="+mn-ea"/>
              </a:rPr>
              <a:t> </a:t>
            </a:r>
            <a:r>
              <a:rPr lang="en-US" altLang="zh-CN" sz="4000" b="1" dirty="0" err="1">
                <a:solidFill>
                  <a:schemeClr val="tx1"/>
                </a:solidFill>
                <a:latin typeface="Times New Roman" panose="02020603050405020304" pitchFamily="18" charset="0"/>
                <a:cs typeface="Times New Roman" panose="02020603050405020304" pitchFamily="18" charset="0"/>
                <a:sym typeface="+mn-ea"/>
              </a:rPr>
              <a:t>ràng</a:t>
            </a:r>
            <a:r>
              <a:rPr lang="en-US" altLang="zh-CN" sz="4000" b="1" dirty="0">
                <a:solidFill>
                  <a:schemeClr val="tx1"/>
                </a:solidFill>
                <a:latin typeface="Times New Roman" panose="02020603050405020304" pitchFamily="18" charset="0"/>
                <a:cs typeface="Times New Roman" panose="02020603050405020304" pitchFamily="18" charset="0"/>
                <a:sym typeface="+mn-ea"/>
              </a:rPr>
              <a:t>, </a:t>
            </a:r>
            <a:r>
              <a:rPr lang="en-US" altLang="zh-CN" sz="4000" b="1" dirty="0" err="1">
                <a:solidFill>
                  <a:schemeClr val="tx1"/>
                </a:solidFill>
                <a:latin typeface="Times New Roman" panose="02020603050405020304" pitchFamily="18" charset="0"/>
                <a:cs typeface="Times New Roman" panose="02020603050405020304" pitchFamily="18" charset="0"/>
                <a:sym typeface="+mn-ea"/>
              </a:rPr>
              <a:t>mạch</a:t>
            </a:r>
            <a:r>
              <a:rPr lang="en-US" altLang="zh-CN" sz="4000" b="1" dirty="0">
                <a:solidFill>
                  <a:schemeClr val="tx1"/>
                </a:solidFill>
                <a:latin typeface="Times New Roman" panose="02020603050405020304" pitchFamily="18" charset="0"/>
                <a:cs typeface="Times New Roman" panose="02020603050405020304" pitchFamily="18" charset="0"/>
                <a:sym typeface="+mn-ea"/>
              </a:rPr>
              <a:t> </a:t>
            </a:r>
            <a:r>
              <a:rPr lang="en-US" altLang="zh-CN" sz="4000" b="1" dirty="0" err="1">
                <a:solidFill>
                  <a:schemeClr val="tx1"/>
                </a:solidFill>
                <a:latin typeface="Times New Roman" panose="02020603050405020304" pitchFamily="18" charset="0"/>
                <a:cs typeface="Times New Roman" panose="02020603050405020304" pitchFamily="18" charset="0"/>
                <a:sym typeface="+mn-ea"/>
              </a:rPr>
              <a:t>lạc</a:t>
            </a:r>
            <a:endParaRPr lang="zh-CN" altLang="en-US" sz="4000" b="1" dirty="0">
              <a:solidFill>
                <a:schemeClr val="tx1"/>
              </a:solidFill>
              <a:latin typeface="Times New Roman" panose="02020603050405020304" pitchFamily="18" charset="0"/>
              <a:cs typeface="Times New Roman" panose="02020603050405020304" pitchFamily="18" charset="0"/>
              <a:sym typeface="+mn-ea"/>
            </a:endParaRPr>
          </a:p>
        </p:txBody>
      </p:sp>
      <p:sp>
        <p:nvSpPr>
          <p:cNvPr id="3" name="TextBox 2"/>
          <p:cNvSpPr txBox="1"/>
          <p:nvPr/>
        </p:nvSpPr>
        <p:spPr>
          <a:xfrm>
            <a:off x="1590804" y="2721114"/>
            <a:ext cx="8530227" cy="707886"/>
          </a:xfrm>
          <a:prstGeom prst="rect">
            <a:avLst/>
          </a:prstGeom>
          <a:solidFill>
            <a:srgbClr val="00B050"/>
          </a:solidFill>
          <a:ln>
            <a:solidFill>
              <a:schemeClr val="tx1"/>
            </a:solidFill>
            <a:prstDash val="dash"/>
          </a:ln>
        </p:spPr>
        <p:txBody>
          <a:bodyPr wrap="square" rtlCol="0">
            <a:spAutoFit/>
          </a:bodyPr>
          <a:lstStyle/>
          <a:p>
            <a:r>
              <a:rPr lang="pt-BR" sz="4000" b="1" dirty="0">
                <a:latin typeface="Times New Roman" pitchFamily="18" charset="0"/>
                <a:cs typeface="Times New Roman" pitchFamily="18" charset="0"/>
              </a:rPr>
              <a:t>Hiểu nội dung bài học </a:t>
            </a:r>
            <a:endParaRPr lang="en-US" sz="4000" b="1" dirty="0">
              <a:latin typeface="Times New Roman" pitchFamily="18" charset="0"/>
              <a:cs typeface="Times New Roman" pitchFamily="18" charset="0"/>
            </a:endParaRPr>
          </a:p>
        </p:txBody>
      </p:sp>
      <p:sp>
        <p:nvSpPr>
          <p:cNvPr id="6" name="TextBox 5"/>
          <p:cNvSpPr txBox="1"/>
          <p:nvPr/>
        </p:nvSpPr>
        <p:spPr>
          <a:xfrm>
            <a:off x="1534437" y="3689080"/>
            <a:ext cx="8530225" cy="1538883"/>
          </a:xfrm>
          <a:prstGeom prst="rect">
            <a:avLst/>
          </a:prstGeom>
          <a:solidFill>
            <a:srgbClr val="92D050"/>
          </a:solidFill>
        </p:spPr>
        <p:txBody>
          <a:bodyPr wrap="square" rtlCol="0">
            <a:spAutoFit/>
          </a:bodyPr>
          <a:lstStyle/>
          <a:p>
            <a:r>
              <a:rPr lang="en-US" sz="4000" b="1" dirty="0" err="1">
                <a:solidFill>
                  <a:schemeClr val="tx1"/>
                </a:solidFill>
                <a:latin typeface="Times New Roman" panose="02020603050405020304" pitchFamily="18" charset="0"/>
                <a:cs typeface="Times New Roman" panose="02020603050405020304" pitchFamily="18" charset="0"/>
                <a:sym typeface="+mn-ea"/>
              </a:rPr>
              <a:t>Phân</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biệt</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giọng</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dẫn</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truyện</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các</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nhân</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vật</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trong</a:t>
            </a:r>
            <a:r>
              <a:rPr lang="en-US" sz="4000" b="1" dirty="0">
                <a:solidFill>
                  <a:schemeClr val="tx1"/>
                </a:solidFill>
                <a:latin typeface="Times New Roman" panose="02020603050405020304" pitchFamily="18" charset="0"/>
                <a:cs typeface="Times New Roman" panose="02020603050405020304" pitchFamily="18" charset="0"/>
                <a:sym typeface="+mn-ea"/>
              </a:rPr>
              <a:t> </a:t>
            </a:r>
            <a:r>
              <a:rPr lang="en-US" sz="4000" b="1" dirty="0" err="1">
                <a:solidFill>
                  <a:schemeClr val="tx1"/>
                </a:solidFill>
                <a:latin typeface="Times New Roman" panose="02020603050405020304" pitchFamily="18" charset="0"/>
                <a:cs typeface="Times New Roman" panose="02020603050405020304" pitchFamily="18" charset="0"/>
                <a:sym typeface="+mn-ea"/>
              </a:rPr>
              <a:t>truyện</a:t>
            </a:r>
            <a:r>
              <a:rPr lang="en-US" b="1" dirty="0">
                <a:solidFill>
                  <a:schemeClr val="tx2">
                    <a:lumMod val="50000"/>
                  </a:schemeClr>
                </a:solidFill>
                <a:latin typeface="Times New Roman" panose="02020603050405020304" pitchFamily="18" charset="0"/>
                <a:cs typeface="Times New Roman" panose="02020603050405020304" pitchFamily="18" charset="0"/>
                <a:sym typeface="+mn-ea"/>
              </a:rPr>
              <a:t>.</a:t>
            </a:r>
            <a:endParaRPr lang="vi-VN" dirty="0"/>
          </a:p>
          <a:p>
            <a:r>
              <a:rPr lang="en-US" dirty="0"/>
              <a:t>  </a:t>
            </a:r>
          </a:p>
        </p:txBody>
      </p:sp>
    </p:spTree>
    <p:extLst>
      <p:ext uri="{BB962C8B-B14F-4D97-AF65-F5344CB8AC3E}">
        <p14:creationId xmlns:p14="http://schemas.microsoft.com/office/powerpoint/2010/main" val="64013406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313117"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118" y="-1"/>
            <a:ext cx="5878882" cy="6858001"/>
          </a:xfrm>
          <a:prstGeom prst="rect">
            <a:avLst/>
          </a:prstGeom>
        </p:spPr>
      </p:pic>
    </p:spTree>
    <p:extLst>
      <p:ext uri="{BB962C8B-B14F-4D97-AF65-F5344CB8AC3E}">
        <p14:creationId xmlns:p14="http://schemas.microsoft.com/office/powerpoint/2010/main" val="1506343557"/>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137;p2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 name="图片 47108" descr="1-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763" y="3789305"/>
            <a:ext cx="3628232" cy="332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75780" descr="PPT素材-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3198" y="4632326"/>
            <a:ext cx="2304226" cy="163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3092" descr="PPT素材-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48565" y="4106495"/>
            <a:ext cx="4818988" cy="319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33797" descr="1-24"/>
          <p:cNvPicPr>
            <a:picLocks noChangeAspect="1"/>
          </p:cNvPicPr>
          <p:nvPr/>
        </p:nvPicPr>
        <p:blipFill>
          <a:blip r:embed="rId7"/>
          <a:stretch>
            <a:fillRect/>
          </a:stretch>
        </p:blipFill>
        <p:spPr>
          <a:xfrm>
            <a:off x="9992618" y="-127538"/>
            <a:ext cx="2174936" cy="1980766"/>
          </a:xfrm>
          <a:prstGeom prst="rect">
            <a:avLst/>
          </a:prstGeom>
          <a:noFill/>
          <a:ln w="9525">
            <a:noFill/>
          </a:ln>
        </p:spPr>
      </p:pic>
      <p:pic>
        <p:nvPicPr>
          <p:cNvPr id="25" name="Picture 1">
            <a:extLst>
              <a:ext uri="{FF2B5EF4-FFF2-40B4-BE49-F238E27FC236}">
                <a16:creationId xmlns:a16="http://schemas.microsoft.com/office/drawing/2014/main" id="{2C92EA19-60A4-4604-BE84-8B97C7332D5D}"/>
              </a:ext>
            </a:extLst>
          </p:cNvPr>
          <p:cNvPicPr>
            <a:picLocks noChangeAspect="1"/>
          </p:cNvPicPr>
          <p:nvPr/>
        </p:nvPicPr>
        <p:blipFill rotWithShape="1">
          <a:blip r:embed="rId8">
            <a:extLst>
              <a:ext uri="{28A0092B-C50C-407E-A947-70E740481C1C}">
                <a14:useLocalDpi xmlns:a14="http://schemas.microsoft.com/office/drawing/2010/main" val="0"/>
              </a:ext>
            </a:extLst>
          </a:blip>
          <a:srcRect l="30555" t="14132" r="25404" b="1"/>
          <a:stretch/>
        </p:blipFill>
        <p:spPr>
          <a:xfrm>
            <a:off x="4481120" y="2130373"/>
            <a:ext cx="2866326" cy="1808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
            <a:extLst>
              <a:ext uri="{FF2B5EF4-FFF2-40B4-BE49-F238E27FC236}">
                <a16:creationId xmlns:a16="http://schemas.microsoft.com/office/drawing/2014/main" id="{086C256C-9257-45DB-97C0-BC753C7055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6" y="-6636"/>
            <a:ext cx="3230030" cy="2601796"/>
          </a:xfrm>
          <a:prstGeom prst="rect">
            <a:avLst/>
          </a:prstGeom>
        </p:spPr>
      </p:pic>
      <p:sp>
        <p:nvSpPr>
          <p:cNvPr id="16" name="Title 1"/>
          <p:cNvSpPr txBox="1">
            <a:spLocks/>
          </p:cNvSpPr>
          <p:nvPr/>
        </p:nvSpPr>
        <p:spPr>
          <a:xfrm>
            <a:off x="975402" y="788872"/>
            <a:ext cx="2035084" cy="1010779"/>
          </a:xfrm>
          <a:prstGeom prst="rect">
            <a:avLst/>
          </a:prstGeom>
          <a:noFill/>
          <a:ln w="38100" cap="flat" cmpd="sng" algn="ctr">
            <a:noFill/>
            <a:prstDash val="solid"/>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pPr>
              <a:defRPr/>
            </a:pPr>
            <a:r>
              <a:rPr lang="en-US" altLang="en-US" sz="5400" b="1" dirty="0">
                <a:solidFill>
                  <a:schemeClr val="tx1"/>
                </a:solidFill>
                <a:latin typeface="Times New Roman" panose="02020603050405020304" pitchFamily="18" charset="0"/>
                <a:cs typeface="Times New Roman" panose="02020603050405020304" pitchFamily="18" charset="0"/>
              </a:rPr>
              <a:t>Đọc mẫu</a:t>
            </a:r>
          </a:p>
        </p:txBody>
      </p:sp>
    </p:spTree>
    <p:extLst>
      <p:ext uri="{BB962C8B-B14F-4D97-AF65-F5344CB8AC3E}">
        <p14:creationId xmlns:p14="http://schemas.microsoft.com/office/powerpoint/2010/main" val="13139613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nodeType="afterGroup">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par>
                          <p:cTn id="22" fill="hold">
                            <p:stCondLst>
                              <p:cond delay="2000"/>
                            </p:stCondLst>
                            <p:childTnLst>
                              <p:par>
                                <p:cTn id="23" presetID="4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450" tmFilter="0, 0; .2, .5; .8, .5; 1, 0"/>
                                        <p:tgtEl>
                                          <p:spTgt spid="25"/>
                                        </p:tgtEl>
                                      </p:cBhvr>
                                    </p:animEffect>
                                    <p:animScale>
                                      <p:cBhvr>
                                        <p:cTn id="31" dur="225"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2994" y="1071716"/>
            <a:ext cx="9242322" cy="4650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
          <p:cNvSpPr txBox="1">
            <a:spLocks noChangeArrowheads="1"/>
          </p:cNvSpPr>
          <p:nvPr/>
        </p:nvSpPr>
        <p:spPr bwMode="auto">
          <a:xfrm>
            <a:off x="511279" y="688259"/>
            <a:ext cx="11090787" cy="6370975"/>
          </a:xfrm>
          <a:prstGeom prst="rect">
            <a:avLst/>
          </a:prstGeom>
          <a:noFill/>
          <a:ln w="9525">
            <a:noFill/>
            <a:miter lim="800000"/>
            <a:headEnd/>
            <a:tailEnd/>
          </a:ln>
        </p:spPr>
        <p:txBody>
          <a:bodyPr wrap="square">
            <a:spAutoFit/>
          </a:bodyPr>
          <a:lstStyle/>
          <a:p>
            <a:pPr algn="just">
              <a:spcBef>
                <a:spcPct val="50000"/>
              </a:spcBef>
            </a:pPr>
            <a:r>
              <a:rPr lang="en-US" sz="2400" dirty="0">
                <a:latin typeface="Cambria" panose="02040503050406030204" pitchFamily="18" charset="0"/>
                <a:ea typeface="Cambria" panose="02040503050406030204" pitchFamily="18" charset="0"/>
              </a:rPr>
              <a:t>    </a:t>
            </a:r>
            <a:r>
              <a:rPr lang="en-US" sz="2400" dirty="0">
                <a:latin typeface="Times New Roman" pitchFamily="18" charset="0"/>
                <a:ea typeface="Cambria" panose="02040503050406030204" pitchFamily="18" charset="0"/>
                <a:cs typeface="Times New Roman" pitchFamily="18" charset="0"/>
              </a:rPr>
              <a:t>Thành phố sắp vào thu. Những cơn gió nóng mùa hè đã nhường chỗ cho luồng khí mát dịu mỗi sáng. Trời xanh ngắt trên cao, xanh như dòng sông trong, trôi lặng lẽ giữa những ngọn cây hè phố. </a:t>
            </a:r>
          </a:p>
          <a:p>
            <a:pPr algn="just">
              <a:spcBef>
                <a:spcPct val="50000"/>
              </a:spcBef>
            </a:pPr>
            <a:r>
              <a:rPr lang="en-US" sz="2400" dirty="0">
                <a:latin typeface="Times New Roman" pitchFamily="18" charset="0"/>
                <a:ea typeface="Cambria" panose="02040503050406030204" pitchFamily="18" charset="0"/>
                <a:cs typeface="Times New Roman" pitchFamily="18" charset="0"/>
              </a:rPr>
              <a:t>Năm nay, tôi sẽ đi học. Ông ngoại dẫn tôi đi mua vở, chọn bút, hướng dẫn tôi cách bọc vở, dán nhãn, pha mực và dạy tôi những chữ cái đầu tiên.</a:t>
            </a:r>
          </a:p>
          <a:p>
            <a:pPr algn="just">
              <a:spcBef>
                <a:spcPct val="50000"/>
              </a:spcBef>
            </a:pPr>
            <a:r>
              <a:rPr lang="en-US" sz="2400" dirty="0">
                <a:latin typeface="Times New Roman" pitchFamily="18" charset="0"/>
                <a:ea typeface="Cambria" panose="02040503050406030204" pitchFamily="18" charset="0"/>
                <a:cs typeface="Times New Roman" pitchFamily="18" charset="0"/>
              </a:rPr>
              <a:t>    Một sáng, ông bảo:</a:t>
            </a:r>
          </a:p>
          <a:p>
            <a:pPr algn="just">
              <a:spcBef>
                <a:spcPct val="50000"/>
              </a:spcBef>
            </a:pPr>
            <a:r>
              <a:rPr lang="en-US" sz="2400" dirty="0">
                <a:latin typeface="Times New Roman" pitchFamily="18" charset="0"/>
                <a:ea typeface="Cambria" panose="02040503050406030204" pitchFamily="18" charset="0"/>
                <a:cs typeface="Times New Roman" pitchFamily="18" charset="0"/>
              </a:rPr>
              <a:t>    - Ông cháu mình đến xem trường thế nào.</a:t>
            </a:r>
          </a:p>
          <a:p>
            <a:pPr algn="just"/>
            <a:r>
              <a:rPr lang="en-US" sz="2400" dirty="0">
                <a:latin typeface="Times New Roman" pitchFamily="18" charset="0"/>
                <a:ea typeface="Cambria" panose="02040503050406030204" pitchFamily="18" charset="0"/>
                <a:cs typeface="Times New Roman" pitchFamily="18" charset="0"/>
              </a:rPr>
              <a:t> Ông chậm rãi nhấn từng nhịp chân trên chiếc xe đạp cũ, đèo tôi tới trường. Trong cái vắng lặng của ngôi trường cuối hè, ông dẫn tôi thang lang khắp các căn lớp trống. Ông còn nhấc bổng tôi trên tay, cho gõ thử vào mặt da loang lổ của chiếc trống trường đầu tiên. Tiếng trống buổi sáng trong trẻo ấy là tiếng trống trường đầu tiên, âm vang mãi trong đời đi học của tôi sau này.</a:t>
            </a:r>
          </a:p>
          <a:p>
            <a:pPr algn="just"/>
            <a:r>
              <a:rPr lang="en-US" sz="2400" dirty="0">
                <a:latin typeface="Times New Roman" pitchFamily="18" charset="0"/>
                <a:ea typeface="Cambria" panose="02040503050406030204" pitchFamily="18" charset="0"/>
                <a:cs typeface="Times New Roman" pitchFamily="18" charset="0"/>
              </a:rPr>
              <a:t>    Trước ngưỡng cửa của trường tiểu học, tôi đã may mắn có ông ngoại - thầy giáo đầu tiên của tôi.  </a:t>
            </a:r>
          </a:p>
          <a:p>
            <a:pPr algn="just">
              <a:spcBef>
                <a:spcPct val="50000"/>
              </a:spcBef>
            </a:pPr>
            <a:r>
              <a:rPr lang="en-US" sz="2400" dirty="0">
                <a:latin typeface="Times New Roman" pitchFamily="18" charset="0"/>
                <a:ea typeface="Cambria" panose="02040503050406030204" pitchFamily="18" charset="0"/>
                <a:cs typeface="Times New Roman" pitchFamily="18" charset="0"/>
              </a:rPr>
              <a:t>    </a:t>
            </a:r>
          </a:p>
        </p:txBody>
      </p:sp>
      <p:sp>
        <p:nvSpPr>
          <p:cNvPr id="7" name="Rectangle 6"/>
          <p:cNvSpPr/>
          <p:nvPr/>
        </p:nvSpPr>
        <p:spPr>
          <a:xfrm>
            <a:off x="5142801" y="263361"/>
            <a:ext cx="1827744" cy="523220"/>
          </a:xfrm>
          <a:prstGeom prst="rect">
            <a:avLst/>
          </a:prstGeom>
        </p:spPr>
        <p:txBody>
          <a:bodyPr wrap="none">
            <a:spAutoFit/>
          </a:bodyPr>
          <a:lstStyle/>
          <a:p>
            <a:pPr algn="ctr">
              <a:spcBef>
                <a:spcPct val="50000"/>
              </a:spcBef>
            </a:pPr>
            <a:r>
              <a:rPr lang="en-US" sz="2800" b="1" dirty="0">
                <a:solidFill>
                  <a:srgbClr val="FF0000"/>
                </a:solidFill>
                <a:latin typeface="Times New Roman" pitchFamily="18" charset="0"/>
                <a:ea typeface="Cambria" panose="02040503050406030204" pitchFamily="18" charset="0"/>
                <a:cs typeface="Times New Roman" pitchFamily="18" charset="0"/>
              </a:rPr>
              <a:t>Ông ngoại</a:t>
            </a:r>
          </a:p>
        </p:txBody>
      </p:sp>
    </p:spTree>
    <p:extLst>
      <p:ext uri="{BB962C8B-B14F-4D97-AF65-F5344CB8AC3E}">
        <p14:creationId xmlns:p14="http://schemas.microsoft.com/office/powerpoint/2010/main" val="1286928263"/>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Shape 115"/>
        <p:cNvGrpSpPr/>
        <p:nvPr/>
      </p:nvGrpSpPr>
      <p:grpSpPr>
        <a:xfrm>
          <a:off x="0" y="0"/>
          <a:ext cx="0" cy="0"/>
          <a:chOff x="0" y="0"/>
          <a:chExt cx="0" cy="0"/>
        </a:xfrm>
      </p:grpSpPr>
      <p:pic>
        <p:nvPicPr>
          <p:cNvPr id="116" name="Google Shape;116;p10"/>
          <p:cNvPicPr preferRelativeResize="0"/>
          <p:nvPr/>
        </p:nvPicPr>
        <p:blipFill rotWithShape="1">
          <a:blip r:embed="rId3">
            <a:alphaModFix/>
          </a:blip>
          <a:srcRect r="83500" b="67837"/>
          <a:stretch/>
        </p:blipFill>
        <p:spPr>
          <a:xfrm>
            <a:off x="0" y="0"/>
            <a:ext cx="1121662" cy="1228880"/>
          </a:xfrm>
          <a:prstGeom prst="rect">
            <a:avLst/>
          </a:prstGeom>
          <a:noFill/>
          <a:ln>
            <a:noFill/>
          </a:ln>
        </p:spPr>
      </p:pic>
      <p:pic>
        <p:nvPicPr>
          <p:cNvPr id="117" name="Google Shape;117;p10"/>
          <p:cNvPicPr preferRelativeResize="0"/>
          <p:nvPr/>
        </p:nvPicPr>
        <p:blipFill rotWithShape="1">
          <a:blip r:embed="rId4">
            <a:alphaModFix/>
          </a:blip>
          <a:srcRect l="81842" t="-10451" b="9412"/>
          <a:stretch/>
        </p:blipFill>
        <p:spPr>
          <a:xfrm>
            <a:off x="10880397" y="5972384"/>
            <a:ext cx="1311603" cy="885616"/>
          </a:xfrm>
          <a:prstGeom prst="rect">
            <a:avLst/>
          </a:prstGeom>
          <a:noFill/>
          <a:ln>
            <a:noFill/>
          </a:ln>
        </p:spPr>
      </p:pic>
      <p:pic>
        <p:nvPicPr>
          <p:cNvPr id="118" name="Google Shape;118;p10"/>
          <p:cNvPicPr preferRelativeResize="0"/>
          <p:nvPr/>
        </p:nvPicPr>
        <p:blipFill rotWithShape="1">
          <a:blip r:embed="rId5">
            <a:alphaModFix/>
          </a:blip>
          <a:srcRect l="24896" r="20119" b="33390"/>
          <a:stretch/>
        </p:blipFill>
        <p:spPr>
          <a:xfrm flipH="1">
            <a:off x="-228440" y="6356813"/>
            <a:ext cx="2276695" cy="501187"/>
          </a:xfrm>
          <a:prstGeom prst="rect">
            <a:avLst/>
          </a:prstGeom>
          <a:noFill/>
          <a:ln>
            <a:noFill/>
          </a:ln>
        </p:spPr>
      </p:pic>
      <p:pic>
        <p:nvPicPr>
          <p:cNvPr id="119" name="Google Shape;119;p10"/>
          <p:cNvPicPr preferRelativeResize="0"/>
          <p:nvPr/>
        </p:nvPicPr>
        <p:blipFill rotWithShape="1">
          <a:blip r:embed="rId6">
            <a:alphaModFix/>
          </a:blip>
          <a:srcRect l="73099" r="2958" b="67481"/>
          <a:stretch/>
        </p:blipFill>
        <p:spPr>
          <a:xfrm>
            <a:off x="10343036" y="0"/>
            <a:ext cx="1848964" cy="1411491"/>
          </a:xfrm>
          <a:prstGeom prst="rect">
            <a:avLst/>
          </a:prstGeom>
          <a:noFill/>
          <a:ln>
            <a:noFill/>
          </a:ln>
        </p:spPr>
      </p:pic>
      <p:grpSp>
        <p:nvGrpSpPr>
          <p:cNvPr id="121" name="Google Shape;121;p10"/>
          <p:cNvGrpSpPr/>
          <p:nvPr/>
        </p:nvGrpSpPr>
        <p:grpSpPr>
          <a:xfrm>
            <a:off x="5840919" y="1090907"/>
            <a:ext cx="510162" cy="84317"/>
            <a:chOff x="5878446" y="1252785"/>
            <a:chExt cx="849635" cy="140423"/>
          </a:xfrm>
        </p:grpSpPr>
        <p:sp>
          <p:nvSpPr>
            <p:cNvPr id="122" name="Google Shape;122;p10"/>
            <p:cNvSpPr/>
            <p:nvPr/>
          </p:nvSpPr>
          <p:spPr>
            <a:xfrm>
              <a:off x="5878446" y="1254658"/>
              <a:ext cx="138550" cy="138550"/>
            </a:xfrm>
            <a:prstGeom prst="ellipse">
              <a:avLst/>
            </a:prstGeom>
            <a:solidFill>
              <a:srgbClr val="89F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panose="02040503050406030204" pitchFamily="18" charset="0"/>
                <a:ea typeface="Cambria" panose="02040503050406030204" pitchFamily="18" charset="0"/>
                <a:sym typeface="Arial"/>
              </a:endParaRPr>
            </a:p>
          </p:txBody>
        </p:sp>
        <p:sp>
          <p:nvSpPr>
            <p:cNvPr id="123" name="Google Shape;123;p10"/>
            <p:cNvSpPr/>
            <p:nvPr/>
          </p:nvSpPr>
          <p:spPr>
            <a:xfrm>
              <a:off x="6118512" y="1254658"/>
              <a:ext cx="138550" cy="138550"/>
            </a:xfrm>
            <a:prstGeom prst="ellipse">
              <a:avLst/>
            </a:prstGeom>
            <a:solidFill>
              <a:srgbClr val="FABA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panose="02040503050406030204" pitchFamily="18" charset="0"/>
                <a:ea typeface="Cambria" panose="02040503050406030204" pitchFamily="18" charset="0"/>
                <a:sym typeface="Arial"/>
              </a:endParaRPr>
            </a:p>
          </p:txBody>
        </p:sp>
        <p:sp>
          <p:nvSpPr>
            <p:cNvPr id="124" name="Google Shape;124;p10"/>
            <p:cNvSpPr/>
            <p:nvPr/>
          </p:nvSpPr>
          <p:spPr>
            <a:xfrm>
              <a:off x="6358578" y="1252785"/>
              <a:ext cx="138550" cy="138550"/>
            </a:xfrm>
            <a:prstGeom prst="ellipse">
              <a:avLst/>
            </a:prstGeom>
            <a:solidFill>
              <a:srgbClr val="B6B0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panose="02040503050406030204" pitchFamily="18" charset="0"/>
                <a:ea typeface="Cambria" panose="02040503050406030204" pitchFamily="18" charset="0"/>
                <a:sym typeface="Arial"/>
              </a:endParaRPr>
            </a:p>
          </p:txBody>
        </p:sp>
        <p:sp>
          <p:nvSpPr>
            <p:cNvPr id="125" name="Google Shape;125;p10"/>
            <p:cNvSpPr/>
            <p:nvPr/>
          </p:nvSpPr>
          <p:spPr>
            <a:xfrm>
              <a:off x="6589531" y="1252785"/>
              <a:ext cx="138550" cy="138550"/>
            </a:xfrm>
            <a:prstGeom prst="ellipse">
              <a:avLst/>
            </a:prstGeom>
            <a:solidFill>
              <a:srgbClr val="FDE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panose="02040503050406030204" pitchFamily="18" charset="0"/>
                <a:ea typeface="Cambria" panose="02040503050406030204" pitchFamily="18" charset="0"/>
                <a:sym typeface="Arial"/>
              </a:endParaRPr>
            </a:p>
          </p:txBody>
        </p:sp>
      </p:grpSp>
      <p:sp>
        <p:nvSpPr>
          <p:cNvPr id="126" name="Google Shape;126;p10"/>
          <p:cNvSpPr/>
          <p:nvPr/>
        </p:nvSpPr>
        <p:spPr>
          <a:xfrm>
            <a:off x="1013372" y="1557111"/>
            <a:ext cx="10143665" cy="4399593"/>
          </a:xfrm>
          <a:prstGeom prst="rect">
            <a:avLst/>
          </a:prstGeom>
          <a:solidFill>
            <a:schemeClr val="lt1"/>
          </a:solidFill>
          <a:ln w="12700" cap="flat" cmpd="sng">
            <a:solidFill>
              <a:srgbClr val="F2F2F2"/>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mbria" panose="02040503050406030204" pitchFamily="18" charset="0"/>
              <a:ea typeface="Cambria" panose="02040503050406030204" pitchFamily="18" charset="0"/>
              <a:sym typeface="Arial"/>
            </a:endParaRPr>
          </a:p>
        </p:txBody>
      </p:sp>
      <p:grpSp>
        <p:nvGrpSpPr>
          <p:cNvPr id="127" name="Google Shape;127;p10"/>
          <p:cNvGrpSpPr/>
          <p:nvPr/>
        </p:nvGrpSpPr>
        <p:grpSpPr>
          <a:xfrm>
            <a:off x="1121662" y="2103195"/>
            <a:ext cx="7648712" cy="3379304"/>
            <a:chOff x="7009051" y="2599998"/>
            <a:chExt cx="4417785" cy="769063"/>
          </a:xfrm>
        </p:grpSpPr>
        <p:sp>
          <p:nvSpPr>
            <p:cNvPr id="128" name="Google Shape;128;p10"/>
            <p:cNvSpPr/>
            <p:nvPr/>
          </p:nvSpPr>
          <p:spPr>
            <a:xfrm>
              <a:off x="7009051" y="2599998"/>
              <a:ext cx="4417785" cy="769063"/>
            </a:xfrm>
            <a:prstGeom prst="rect">
              <a:avLst/>
            </a:prstGeom>
            <a:solidFill>
              <a:srgbClr val="D5FF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mbria" panose="02040503050406030204" pitchFamily="18" charset="0"/>
                <a:ea typeface="Cambria" panose="02040503050406030204" pitchFamily="18" charset="0"/>
                <a:sym typeface="Arial"/>
              </a:endParaRPr>
            </a:p>
          </p:txBody>
        </p:sp>
        <p:sp>
          <p:nvSpPr>
            <p:cNvPr id="129" name="Google Shape;129;p10"/>
            <p:cNvSpPr/>
            <p:nvPr/>
          </p:nvSpPr>
          <p:spPr>
            <a:xfrm>
              <a:off x="7650455" y="2722919"/>
              <a:ext cx="2749471" cy="119065"/>
            </a:xfrm>
            <a:prstGeom prst="rect">
              <a:avLst/>
            </a:prstGeom>
            <a:solidFill>
              <a:srgbClr val="D5FFF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endParaRPr sz="2800" b="1" dirty="0">
                <a:solidFill>
                  <a:srgbClr val="595959"/>
                </a:solidFill>
                <a:latin typeface="Cambria" panose="02040503050406030204" pitchFamily="18" charset="0"/>
                <a:ea typeface="Cambria" panose="02040503050406030204" pitchFamily="18" charset="0"/>
                <a:cs typeface="Cookie"/>
                <a:sym typeface="Cookie"/>
              </a:endParaRPr>
            </a:p>
          </p:txBody>
        </p:sp>
      </p:grpSp>
      <p:pic>
        <p:nvPicPr>
          <p:cNvPr id="131" name="Google Shape;131;p10"/>
          <p:cNvPicPr preferRelativeResize="0"/>
          <p:nvPr/>
        </p:nvPicPr>
        <p:blipFill rotWithShape="1">
          <a:blip r:embed="rId7">
            <a:alphaModFix/>
          </a:blip>
          <a:srcRect/>
          <a:stretch/>
        </p:blipFill>
        <p:spPr>
          <a:xfrm>
            <a:off x="8514735" y="2926877"/>
            <a:ext cx="3288822" cy="3358058"/>
          </a:xfrm>
          <a:prstGeom prst="rect">
            <a:avLst/>
          </a:prstGeom>
          <a:noFill/>
          <a:ln>
            <a:noFill/>
          </a:ln>
        </p:spPr>
      </p:pic>
      <p:sp>
        <p:nvSpPr>
          <p:cNvPr id="27" name="Google Shape;95;gead5cf1b4b_22_0"/>
          <p:cNvSpPr txBox="1"/>
          <p:nvPr/>
        </p:nvSpPr>
        <p:spPr>
          <a:xfrm>
            <a:off x="4564043" y="448572"/>
            <a:ext cx="3108900" cy="64629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0C0C0C"/>
              </a:buClr>
              <a:buSzPts val="2200"/>
              <a:buFont typeface="Cambria"/>
              <a:buNone/>
            </a:pPr>
            <a:r>
              <a:rPr lang="en-US" sz="3600" i="0" u="none" strike="noStrike" cap="none" dirty="0">
                <a:solidFill>
                  <a:srgbClr val="FF0000"/>
                </a:solidFill>
                <a:latin typeface="Cambria" panose="02040503050406030204" pitchFamily="18" charset="0"/>
                <a:ea typeface="Cambria" panose="02040503050406030204" pitchFamily="18" charset="0"/>
                <a:cs typeface="Cambria"/>
                <a:sym typeface="Cambria"/>
              </a:rPr>
              <a:t>Chia đoạn</a:t>
            </a:r>
            <a:endParaRPr sz="2400" b="0" i="0" u="none" strike="noStrike" cap="none" dirty="0">
              <a:solidFill>
                <a:srgbClr val="FF0000"/>
              </a:solidFill>
              <a:latin typeface="Cambria" panose="02040503050406030204" pitchFamily="18" charset="0"/>
              <a:ea typeface="Cambria" panose="02040503050406030204" pitchFamily="18" charset="0"/>
              <a:cs typeface="Cambria"/>
              <a:sym typeface="Cambria"/>
            </a:endParaRPr>
          </a:p>
        </p:txBody>
      </p:sp>
      <p:sp>
        <p:nvSpPr>
          <p:cNvPr id="2" name="Rectangle 1"/>
          <p:cNvSpPr/>
          <p:nvPr/>
        </p:nvSpPr>
        <p:spPr>
          <a:xfrm>
            <a:off x="1654170" y="2689485"/>
            <a:ext cx="7078577" cy="1815882"/>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Đoạn 1: Thành phố … hè phố.</a:t>
            </a:r>
          </a:p>
          <a:p>
            <a:r>
              <a:rPr lang="en-US" sz="2800" dirty="0">
                <a:latin typeface="Cambria" panose="02040503050406030204" pitchFamily="18" charset="0"/>
                <a:ea typeface="Cambria" panose="02040503050406030204" pitchFamily="18" charset="0"/>
              </a:rPr>
              <a:t>+ Đoạn 2: Năm nay … xem trường thế nào.</a:t>
            </a:r>
          </a:p>
          <a:p>
            <a:r>
              <a:rPr lang="en-US" sz="2800" dirty="0">
                <a:latin typeface="Cambria" panose="02040503050406030204" pitchFamily="18" charset="0"/>
                <a:ea typeface="Cambria" panose="02040503050406030204" pitchFamily="18" charset="0"/>
              </a:rPr>
              <a:t>+ Đoạn 3: Ông chậm rãi … sau này.</a:t>
            </a:r>
          </a:p>
          <a:p>
            <a:r>
              <a:rPr lang="en-US" sz="2800" dirty="0">
                <a:latin typeface="Cambria" panose="02040503050406030204" pitchFamily="18" charset="0"/>
                <a:ea typeface="Cambria" panose="02040503050406030204" pitchFamily="18" charset="0"/>
              </a:rPr>
              <a:t>+ Đoạn 4: Phần còn lại.</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2994" y="1071716"/>
            <a:ext cx="9242322" cy="4650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
          <p:cNvSpPr txBox="1">
            <a:spLocks noChangeArrowheads="1"/>
          </p:cNvSpPr>
          <p:nvPr/>
        </p:nvSpPr>
        <p:spPr bwMode="auto">
          <a:xfrm>
            <a:off x="511279" y="688259"/>
            <a:ext cx="11090787" cy="6370975"/>
          </a:xfrm>
          <a:prstGeom prst="rect">
            <a:avLst/>
          </a:prstGeom>
          <a:noFill/>
          <a:ln w="9525">
            <a:noFill/>
            <a:miter lim="800000"/>
            <a:headEnd/>
            <a:tailEnd/>
          </a:ln>
        </p:spPr>
        <p:txBody>
          <a:bodyPr wrap="square">
            <a:spAutoFit/>
          </a:bodyPr>
          <a:lstStyle/>
          <a:p>
            <a:pPr algn="just">
              <a:spcBef>
                <a:spcPct val="50000"/>
              </a:spcBef>
            </a:pPr>
            <a:r>
              <a:rPr lang="en-US" sz="2400" b="1" dirty="0">
                <a:solidFill>
                  <a:srgbClr val="FF0000"/>
                </a:solidFill>
                <a:latin typeface="Cambria" panose="02040503050406030204" pitchFamily="18" charset="0"/>
                <a:ea typeface="Cambria" panose="02040503050406030204" pitchFamily="18" charset="0"/>
              </a:rPr>
              <a:t>    1</a:t>
            </a:r>
            <a:r>
              <a:rPr lang="en-US" sz="2400" b="1" dirty="0">
                <a:solidFill>
                  <a:srgbClr val="FF0000"/>
                </a:solidFill>
                <a:latin typeface="Times New Roman" pitchFamily="18" charset="0"/>
                <a:ea typeface="Cambria" panose="02040503050406030204" pitchFamily="18" charset="0"/>
                <a:cs typeface="Times New Roman" pitchFamily="18" charset="0"/>
              </a:rPr>
              <a:t>.</a:t>
            </a:r>
            <a:r>
              <a:rPr lang="en-US" sz="2400" b="1" dirty="0">
                <a:latin typeface="Times New Roman" pitchFamily="18" charset="0"/>
                <a:ea typeface="Cambria" panose="02040503050406030204" pitchFamily="18" charset="0"/>
                <a:cs typeface="Times New Roman" pitchFamily="18" charset="0"/>
              </a:rPr>
              <a:t> </a:t>
            </a:r>
            <a:r>
              <a:rPr lang="en-US" sz="2400" dirty="0">
                <a:latin typeface="Times New Roman" pitchFamily="18" charset="0"/>
                <a:ea typeface="Cambria" panose="02040503050406030204" pitchFamily="18" charset="0"/>
                <a:cs typeface="Times New Roman" pitchFamily="18" charset="0"/>
              </a:rPr>
              <a:t>Thành phố sắp vào thu. Những cơn gió nóng mùa hè đã nhường chỗ cho luồng khí mát dịu mỗi sáng. Trời xanh ngắt trên cao, xanh như dòng sông trong, trôi lặng lẽ giữa những ngọn cây hè phố. </a:t>
            </a:r>
          </a:p>
          <a:p>
            <a:pPr algn="just">
              <a:spcBef>
                <a:spcPct val="50000"/>
              </a:spcBef>
            </a:pPr>
            <a:r>
              <a:rPr lang="en-US" sz="2400" b="1" dirty="0">
                <a:latin typeface="Times New Roman" pitchFamily="18" charset="0"/>
                <a:ea typeface="Cambria" panose="02040503050406030204" pitchFamily="18" charset="0"/>
                <a:cs typeface="Times New Roman" pitchFamily="18" charset="0"/>
              </a:rPr>
              <a:t>     </a:t>
            </a:r>
            <a:r>
              <a:rPr lang="en-US" sz="2400" b="1" dirty="0">
                <a:solidFill>
                  <a:srgbClr val="FF0000"/>
                </a:solidFill>
                <a:latin typeface="Times New Roman" pitchFamily="18" charset="0"/>
                <a:ea typeface="Cambria" panose="02040503050406030204" pitchFamily="18" charset="0"/>
                <a:cs typeface="Times New Roman" pitchFamily="18" charset="0"/>
              </a:rPr>
              <a:t>2</a:t>
            </a:r>
            <a:r>
              <a:rPr lang="en-US" sz="2400" b="1" dirty="0">
                <a:latin typeface="Times New Roman" pitchFamily="18" charset="0"/>
                <a:ea typeface="Cambria" panose="02040503050406030204" pitchFamily="18" charset="0"/>
                <a:cs typeface="Times New Roman" pitchFamily="18" charset="0"/>
              </a:rPr>
              <a:t>.</a:t>
            </a:r>
            <a:r>
              <a:rPr lang="en-US" sz="2400" dirty="0">
                <a:latin typeface="Times New Roman" pitchFamily="18" charset="0"/>
                <a:ea typeface="Cambria" panose="02040503050406030204" pitchFamily="18" charset="0"/>
                <a:cs typeface="Times New Roman" pitchFamily="18" charset="0"/>
              </a:rPr>
              <a:t> Năm nay, tôi sẽ đi học. Ông ngoại dẫn tôi đi mua vở, chọn bút, hướng dẫn tôi cách bọc vở, dán nhãn, pha mực và dạy tôi những chữ cái đầu tiên.</a:t>
            </a:r>
          </a:p>
          <a:p>
            <a:pPr algn="just">
              <a:spcBef>
                <a:spcPct val="50000"/>
              </a:spcBef>
            </a:pPr>
            <a:r>
              <a:rPr lang="en-US" sz="2400" dirty="0">
                <a:latin typeface="Times New Roman" pitchFamily="18" charset="0"/>
                <a:ea typeface="Cambria" panose="02040503050406030204" pitchFamily="18" charset="0"/>
                <a:cs typeface="Times New Roman" pitchFamily="18" charset="0"/>
              </a:rPr>
              <a:t>    Một sáng, ông bảo:</a:t>
            </a:r>
          </a:p>
          <a:p>
            <a:pPr algn="just">
              <a:spcBef>
                <a:spcPct val="50000"/>
              </a:spcBef>
            </a:pPr>
            <a:r>
              <a:rPr lang="en-US" sz="2400" dirty="0">
                <a:latin typeface="Times New Roman" pitchFamily="18" charset="0"/>
                <a:ea typeface="Cambria" panose="02040503050406030204" pitchFamily="18" charset="0"/>
                <a:cs typeface="Times New Roman" pitchFamily="18" charset="0"/>
              </a:rPr>
              <a:t>    - Ông cháu mình đến xem trường thế nào.</a:t>
            </a:r>
          </a:p>
          <a:p>
            <a:pPr algn="just"/>
            <a:r>
              <a:rPr lang="en-US" sz="2400" b="1" dirty="0">
                <a:latin typeface="Times New Roman" pitchFamily="18" charset="0"/>
                <a:ea typeface="Cambria" panose="02040503050406030204" pitchFamily="18" charset="0"/>
                <a:cs typeface="Times New Roman" pitchFamily="18" charset="0"/>
              </a:rPr>
              <a:t>      </a:t>
            </a:r>
            <a:r>
              <a:rPr lang="en-US" sz="2400" b="1" dirty="0">
                <a:solidFill>
                  <a:srgbClr val="FF0000"/>
                </a:solidFill>
                <a:latin typeface="Times New Roman" pitchFamily="18" charset="0"/>
                <a:ea typeface="Cambria" panose="02040503050406030204" pitchFamily="18" charset="0"/>
                <a:cs typeface="Times New Roman" pitchFamily="18" charset="0"/>
              </a:rPr>
              <a:t>3</a:t>
            </a:r>
            <a:r>
              <a:rPr lang="en-US" sz="2400" b="1" dirty="0">
                <a:latin typeface="Times New Roman" pitchFamily="18" charset="0"/>
                <a:ea typeface="Cambria" panose="02040503050406030204" pitchFamily="18" charset="0"/>
                <a:cs typeface="Times New Roman" pitchFamily="18" charset="0"/>
              </a:rPr>
              <a:t>.</a:t>
            </a:r>
            <a:r>
              <a:rPr lang="en-US" sz="2400" dirty="0">
                <a:latin typeface="Times New Roman" pitchFamily="18" charset="0"/>
                <a:ea typeface="Cambria" panose="02040503050406030204" pitchFamily="18" charset="0"/>
                <a:cs typeface="Times New Roman" pitchFamily="18" charset="0"/>
              </a:rPr>
              <a:t> Ông chậm rãi nhấn từng nhịp chân trên chiếc xe đạp cũ, đèo tôi tới trường. Trong cái vắng lặng của ngôi trường cuối hè, ông dẫn tôi thang lang khắp các căn lớp trống. Ông còn nhấc bổng tôi trên tay, cho gõ thử vào mặt da loang lổ của chiếc trống trường đầu tiên. Tiếng trống buổi sáng trong trẻo ấy là tiếng trống trường đầu tiên, âm vang mãi trong đời đi học của tôi sau này.</a:t>
            </a:r>
          </a:p>
          <a:p>
            <a:pPr algn="just"/>
            <a:r>
              <a:rPr lang="en-US" sz="2400" b="1" dirty="0">
                <a:latin typeface="Times New Roman" pitchFamily="18" charset="0"/>
                <a:ea typeface="Cambria" panose="02040503050406030204" pitchFamily="18" charset="0"/>
                <a:cs typeface="Times New Roman" pitchFamily="18" charset="0"/>
              </a:rPr>
              <a:t>    </a:t>
            </a:r>
            <a:r>
              <a:rPr lang="en-US" sz="2400" b="1" dirty="0">
                <a:solidFill>
                  <a:srgbClr val="FF0000"/>
                </a:solidFill>
                <a:latin typeface="Times New Roman" pitchFamily="18" charset="0"/>
                <a:ea typeface="Cambria" panose="02040503050406030204" pitchFamily="18" charset="0"/>
                <a:cs typeface="Times New Roman" pitchFamily="18" charset="0"/>
              </a:rPr>
              <a:t>4</a:t>
            </a:r>
            <a:r>
              <a:rPr lang="en-US" sz="2400" b="1" dirty="0">
                <a:latin typeface="Times New Roman" pitchFamily="18" charset="0"/>
                <a:ea typeface="Cambria" panose="02040503050406030204" pitchFamily="18" charset="0"/>
                <a:cs typeface="Times New Roman" pitchFamily="18" charset="0"/>
              </a:rPr>
              <a:t>. </a:t>
            </a:r>
            <a:r>
              <a:rPr lang="en-US" sz="2400" dirty="0">
                <a:latin typeface="Times New Roman" pitchFamily="18" charset="0"/>
                <a:ea typeface="Cambria" panose="02040503050406030204" pitchFamily="18" charset="0"/>
                <a:cs typeface="Times New Roman" pitchFamily="18" charset="0"/>
              </a:rPr>
              <a:t>Trước ngưỡng cửa của trường tiểu học, tôi đã may mắn có ông ngoại - thầy giáo đầu tiên của tôi.  </a:t>
            </a:r>
          </a:p>
          <a:p>
            <a:pPr algn="just">
              <a:spcBef>
                <a:spcPct val="50000"/>
              </a:spcBef>
            </a:pPr>
            <a:r>
              <a:rPr lang="en-US" sz="2400" dirty="0">
                <a:latin typeface="Cambria" panose="02040503050406030204" pitchFamily="18" charset="0"/>
                <a:ea typeface="Cambria" panose="02040503050406030204" pitchFamily="18" charset="0"/>
              </a:rPr>
              <a:t>    </a:t>
            </a:r>
          </a:p>
        </p:txBody>
      </p:sp>
      <p:sp>
        <p:nvSpPr>
          <p:cNvPr id="7" name="Rectangle 6"/>
          <p:cNvSpPr/>
          <p:nvPr/>
        </p:nvSpPr>
        <p:spPr>
          <a:xfrm>
            <a:off x="5142801" y="263361"/>
            <a:ext cx="1827744" cy="523220"/>
          </a:xfrm>
          <a:prstGeom prst="rect">
            <a:avLst/>
          </a:prstGeom>
        </p:spPr>
        <p:txBody>
          <a:bodyPr wrap="none">
            <a:spAutoFit/>
          </a:bodyPr>
          <a:lstStyle/>
          <a:p>
            <a:pPr algn="ctr">
              <a:spcBef>
                <a:spcPct val="50000"/>
              </a:spcBef>
            </a:pPr>
            <a:r>
              <a:rPr lang="en-US" sz="2800" b="1" dirty="0">
                <a:solidFill>
                  <a:srgbClr val="FF0000"/>
                </a:solidFill>
                <a:latin typeface="Times New Roman" pitchFamily="18" charset="0"/>
                <a:ea typeface="Cambria" panose="02040503050406030204" pitchFamily="18" charset="0"/>
                <a:cs typeface="Times New Roman" pitchFamily="18" charset="0"/>
              </a:rPr>
              <a:t>Ông ngoại</a:t>
            </a:r>
          </a:p>
        </p:txBody>
      </p:sp>
    </p:spTree>
    <p:extLst>
      <p:ext uri="{BB962C8B-B14F-4D97-AF65-F5344CB8AC3E}">
        <p14:creationId xmlns:p14="http://schemas.microsoft.com/office/powerpoint/2010/main" val="92673717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6">
            <a:extLst>
              <a:ext uri="{FF2B5EF4-FFF2-40B4-BE49-F238E27FC236}">
                <a16:creationId xmlns:a16="http://schemas.microsoft.com/office/drawing/2014/main" id="{C7D1CE90-EC88-412A-9BD4-A9B93CF4343A}"/>
              </a:ext>
            </a:extLst>
          </p:cNvPr>
          <p:cNvSpPr txBox="1">
            <a:spLocks noChangeArrowheads="1"/>
          </p:cNvSpPr>
          <p:nvPr/>
        </p:nvSpPr>
        <p:spPr bwMode="auto">
          <a:xfrm>
            <a:off x="1447800" y="533400"/>
            <a:ext cx="8839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50000"/>
              </a:lnSpc>
              <a:spcBef>
                <a:spcPct val="0"/>
              </a:spcBef>
              <a:spcAft>
                <a:spcPct val="0"/>
              </a:spcAft>
              <a:buClrTx/>
              <a:buNone/>
            </a:pPr>
            <a:r>
              <a:rPr lang="en-US" altLang="en-US" sz="7200" b="1" kern="1200">
                <a:solidFill>
                  <a:srgbClr val="FF0000"/>
                </a:solidFill>
                <a:latin typeface="UTM Avo" panose="02040603050506020204" pitchFamily="18" charset="0"/>
                <a:ea typeface="+mn-ea"/>
                <a:cs typeface="+mn-cs"/>
              </a:rPr>
              <a:t>LUYỆN ĐỌC</a:t>
            </a:r>
          </a:p>
        </p:txBody>
      </p:sp>
      <p:pic>
        <p:nvPicPr>
          <p:cNvPr id="90115" name="6">
            <a:extLst>
              <a:ext uri="{FF2B5EF4-FFF2-40B4-BE49-F238E27FC236}">
                <a16:creationId xmlns:a16="http://schemas.microsoft.com/office/drawing/2014/main" id="{75BED0F3-F3D3-4F8A-89C9-D3AB78C87115}"/>
              </a:ext>
            </a:extLst>
          </p:cNvPr>
          <p:cNvPicPr>
            <a:picLocks noChangeAspect="1"/>
          </p:cNvPicPr>
          <p:nvPr/>
        </p:nvPicPr>
        <p:blipFill>
          <a:blip r:embed="rId3">
            <a:extLst>
              <a:ext uri="{28A0092B-C50C-407E-A947-70E740481C1C}">
                <a14:useLocalDpi xmlns:a14="http://schemas.microsoft.com/office/drawing/2010/main" val="0"/>
              </a:ext>
            </a:extLst>
          </a:blip>
          <a:srcRect t="34927"/>
          <a:stretch>
            <a:fillRect/>
          </a:stretch>
        </p:blipFill>
        <p:spPr bwMode="auto">
          <a:xfrm>
            <a:off x="1490663" y="2654300"/>
            <a:ext cx="9144001"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s 12">
            <a:extLst>
              <a:ext uri="{FF2B5EF4-FFF2-40B4-BE49-F238E27FC236}">
                <a16:creationId xmlns:a16="http://schemas.microsoft.com/office/drawing/2014/main" id="{B4458AB7-B421-48ED-AF1A-879EBC216B7A}"/>
              </a:ext>
            </a:extLst>
          </p:cNvPr>
          <p:cNvSpPr/>
          <p:nvPr/>
        </p:nvSpPr>
        <p:spPr>
          <a:xfrm>
            <a:off x="2286000" y="2238802"/>
            <a:ext cx="7452360" cy="830997"/>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fontAlgn="base">
              <a:spcBef>
                <a:spcPct val="0"/>
              </a:spcBef>
              <a:spcAft>
                <a:spcPct val="0"/>
              </a:spcAft>
              <a:buClrTx/>
              <a:defRPr/>
            </a:pP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Đọc</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nối</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tiếp</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đoạn</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lần</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1</a:t>
            </a:r>
          </a:p>
        </p:txBody>
      </p:sp>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17" name="Google Shape;137;p22"/>
          <p:cNvPicPr preferRelativeResize="0"/>
          <p:nvPr/>
        </p:nvPicPr>
        <p:blipFill rotWithShape="1">
          <a:blip r:embed="rId3">
            <a:alphaModFix/>
          </a:blip>
          <a:srcRect/>
          <a:stretch/>
        </p:blipFill>
        <p:spPr>
          <a:xfrm>
            <a:off x="74512" y="0"/>
            <a:ext cx="12192000" cy="6858000"/>
          </a:xfrm>
          <a:prstGeom prst="rect">
            <a:avLst/>
          </a:prstGeom>
          <a:noFill/>
          <a:ln>
            <a:noFill/>
          </a:ln>
        </p:spPr>
      </p:pic>
      <p:pic>
        <p:nvPicPr>
          <p:cNvPr id="91" name="Google Shape;91;gead5cf1b4b_22_0"/>
          <p:cNvPicPr preferRelativeResize="0"/>
          <p:nvPr/>
        </p:nvPicPr>
        <p:blipFill rotWithShape="1">
          <a:blip r:embed="rId4">
            <a:alphaModFix/>
          </a:blip>
          <a:srcRect r="83499" b="67837"/>
          <a:stretch/>
        </p:blipFill>
        <p:spPr>
          <a:xfrm>
            <a:off x="344832" y="255639"/>
            <a:ext cx="1121662" cy="1228880"/>
          </a:xfrm>
          <a:prstGeom prst="rect">
            <a:avLst/>
          </a:prstGeom>
          <a:noFill/>
          <a:ln>
            <a:noFill/>
          </a:ln>
        </p:spPr>
      </p:pic>
      <p:pic>
        <p:nvPicPr>
          <p:cNvPr id="92" name="Google Shape;92;gead5cf1b4b_22_0"/>
          <p:cNvPicPr preferRelativeResize="0"/>
          <p:nvPr/>
        </p:nvPicPr>
        <p:blipFill rotWithShape="1">
          <a:blip r:embed="rId5">
            <a:alphaModFix/>
          </a:blip>
          <a:srcRect l="81841" t="-10447" b="9406"/>
          <a:stretch/>
        </p:blipFill>
        <p:spPr>
          <a:xfrm>
            <a:off x="10880397" y="5972384"/>
            <a:ext cx="1311601" cy="885616"/>
          </a:xfrm>
          <a:prstGeom prst="rect">
            <a:avLst/>
          </a:prstGeom>
          <a:noFill/>
          <a:ln>
            <a:noFill/>
          </a:ln>
        </p:spPr>
      </p:pic>
      <p:pic>
        <p:nvPicPr>
          <p:cNvPr id="93" name="Google Shape;93;gead5cf1b4b_22_0"/>
          <p:cNvPicPr preferRelativeResize="0"/>
          <p:nvPr/>
        </p:nvPicPr>
        <p:blipFill rotWithShape="1">
          <a:blip r:embed="rId6">
            <a:alphaModFix/>
          </a:blip>
          <a:srcRect l="24896" r="20118" b="33391"/>
          <a:stretch/>
        </p:blipFill>
        <p:spPr>
          <a:xfrm flipH="1">
            <a:off x="-228439" y="6356813"/>
            <a:ext cx="2276694" cy="501187"/>
          </a:xfrm>
          <a:prstGeom prst="rect">
            <a:avLst/>
          </a:prstGeom>
          <a:noFill/>
          <a:ln>
            <a:noFill/>
          </a:ln>
        </p:spPr>
      </p:pic>
      <p:pic>
        <p:nvPicPr>
          <p:cNvPr id="94" name="Google Shape;94;gead5cf1b4b_22_0"/>
          <p:cNvPicPr preferRelativeResize="0"/>
          <p:nvPr/>
        </p:nvPicPr>
        <p:blipFill rotWithShape="1">
          <a:blip r:embed="rId7">
            <a:alphaModFix/>
          </a:blip>
          <a:srcRect l="73099" r="2959" b="67480"/>
          <a:stretch/>
        </p:blipFill>
        <p:spPr>
          <a:xfrm>
            <a:off x="10343036" y="0"/>
            <a:ext cx="1848966" cy="1411492"/>
          </a:xfrm>
          <a:prstGeom prst="rect">
            <a:avLst/>
          </a:prstGeom>
          <a:noFill/>
          <a:ln>
            <a:noFill/>
          </a:ln>
        </p:spPr>
      </p:pic>
      <p:sp>
        <p:nvSpPr>
          <p:cNvPr id="95" name="Google Shape;95;gead5cf1b4b_22_0"/>
          <p:cNvSpPr txBox="1"/>
          <p:nvPr/>
        </p:nvSpPr>
        <p:spPr>
          <a:xfrm>
            <a:off x="3978796" y="1205385"/>
            <a:ext cx="3890106" cy="64629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0C0C0C"/>
              </a:buClr>
              <a:buSzPts val="2200"/>
              <a:buFont typeface="Cambria"/>
              <a:buNone/>
            </a:pPr>
            <a:r>
              <a:rPr lang="en-US" sz="3600" i="0" u="none" strike="noStrike" cap="none" dirty="0">
                <a:solidFill>
                  <a:srgbClr val="FF0000"/>
                </a:solidFill>
                <a:latin typeface="Cambria"/>
                <a:ea typeface="Cambria"/>
                <a:cs typeface="Cambria"/>
                <a:sym typeface="Cambria"/>
              </a:rPr>
              <a:t>Luyện đọc từ khó</a:t>
            </a:r>
            <a:endParaRPr sz="2400" b="0" i="0" u="none" strike="noStrike" cap="none" dirty="0">
              <a:solidFill>
                <a:srgbClr val="FF0000"/>
              </a:solidFill>
              <a:latin typeface="Cambria"/>
              <a:ea typeface="Cambria"/>
              <a:cs typeface="Cambria"/>
              <a:sym typeface="Cambria"/>
            </a:endParaRPr>
          </a:p>
        </p:txBody>
      </p:sp>
      <p:grpSp>
        <p:nvGrpSpPr>
          <p:cNvPr id="96" name="Google Shape;96;gead5cf1b4b_22_0"/>
          <p:cNvGrpSpPr/>
          <p:nvPr/>
        </p:nvGrpSpPr>
        <p:grpSpPr>
          <a:xfrm>
            <a:off x="5840634" y="1090970"/>
            <a:ext cx="510151" cy="84354"/>
            <a:chOff x="5878446" y="1252785"/>
            <a:chExt cx="849685" cy="140473"/>
          </a:xfrm>
        </p:grpSpPr>
        <p:sp>
          <p:nvSpPr>
            <p:cNvPr id="97" name="Google Shape;97;gead5cf1b4b_22_0"/>
            <p:cNvSpPr/>
            <p:nvPr/>
          </p:nvSpPr>
          <p:spPr>
            <a:xfrm>
              <a:off x="5878446" y="1254658"/>
              <a:ext cx="138600" cy="138600"/>
            </a:xfrm>
            <a:prstGeom prst="ellipse">
              <a:avLst/>
            </a:prstGeom>
            <a:solidFill>
              <a:srgbClr val="89F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gead5cf1b4b_22_0"/>
            <p:cNvSpPr/>
            <p:nvPr/>
          </p:nvSpPr>
          <p:spPr>
            <a:xfrm>
              <a:off x="6118512" y="1254658"/>
              <a:ext cx="138600" cy="138600"/>
            </a:xfrm>
            <a:prstGeom prst="ellipse">
              <a:avLst/>
            </a:prstGeom>
            <a:solidFill>
              <a:srgbClr val="FABA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 name="Google Shape;99;gead5cf1b4b_22_0"/>
            <p:cNvSpPr/>
            <p:nvPr/>
          </p:nvSpPr>
          <p:spPr>
            <a:xfrm>
              <a:off x="6358578" y="1252785"/>
              <a:ext cx="138600" cy="138600"/>
            </a:xfrm>
            <a:prstGeom prst="ellipse">
              <a:avLst/>
            </a:prstGeom>
            <a:solidFill>
              <a:srgbClr val="B6B0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 name="Google Shape;100;gead5cf1b4b_22_0"/>
            <p:cNvSpPr/>
            <p:nvPr/>
          </p:nvSpPr>
          <p:spPr>
            <a:xfrm>
              <a:off x="6589531" y="1252785"/>
              <a:ext cx="138600" cy="138600"/>
            </a:xfrm>
            <a:prstGeom prst="ellipse">
              <a:avLst/>
            </a:prstGeom>
            <a:solidFill>
              <a:srgbClr val="FDE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8" name="Google Shape;108;gead5cf1b4b_22_0"/>
          <p:cNvPicPr preferRelativeResize="0"/>
          <p:nvPr/>
        </p:nvPicPr>
        <p:blipFill rotWithShape="1">
          <a:blip r:embed="rId8">
            <a:alphaModFix/>
          </a:blip>
          <a:srcRect l="39885" t="52800" r="32429" b="25024"/>
          <a:stretch/>
        </p:blipFill>
        <p:spPr>
          <a:xfrm rot="-1200000">
            <a:off x="423523" y="5096506"/>
            <a:ext cx="1833881" cy="1369695"/>
          </a:xfrm>
          <a:prstGeom prst="rect">
            <a:avLst/>
          </a:prstGeom>
          <a:noFill/>
          <a:ln>
            <a:noFill/>
          </a:ln>
          <a:effectLst>
            <a:outerShdw blurRad="63500" sx="102000" sy="102000" algn="ctr" rotWithShape="0">
              <a:srgbClr val="000000">
                <a:alpha val="40000"/>
              </a:srgbClr>
            </a:outerShdw>
          </a:effectLst>
        </p:spPr>
      </p:pic>
      <p:pic>
        <p:nvPicPr>
          <p:cNvPr id="18"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292" y="2033805"/>
            <a:ext cx="3116591" cy="2656168"/>
          </a:xfrm>
          <a:prstGeom prst="rect">
            <a:avLst/>
          </a:prstGeom>
        </p:spPr>
      </p:pic>
      <p:pic>
        <p:nvPicPr>
          <p:cNvPr id="22" name="图片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6125" y="2033805"/>
            <a:ext cx="3048208" cy="2656168"/>
          </a:xfrm>
          <a:prstGeom prst="rect">
            <a:avLst/>
          </a:prstGeom>
        </p:spPr>
      </p:pic>
      <p:pic>
        <p:nvPicPr>
          <p:cNvPr id="26"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7985" y="2033805"/>
            <a:ext cx="3096606" cy="2656168"/>
          </a:xfrm>
          <a:prstGeom prst="rect">
            <a:avLst/>
          </a:prstGeom>
        </p:spPr>
      </p:pic>
      <p:sp>
        <p:nvSpPr>
          <p:cNvPr id="30" name="Rectangle 29"/>
          <p:cNvSpPr/>
          <p:nvPr/>
        </p:nvSpPr>
        <p:spPr>
          <a:xfrm>
            <a:off x="6722688" y="3291343"/>
            <a:ext cx="1439818" cy="584775"/>
          </a:xfrm>
          <a:prstGeom prst="rect">
            <a:avLst/>
          </a:prstGeom>
          <a:noFill/>
          <a:ln>
            <a:noFill/>
          </a:ln>
        </p:spPr>
        <p:txBody>
          <a:bodyPr wrap="none">
            <a:spAutoFit/>
          </a:bodyPr>
          <a:lstStyle/>
          <a:p>
            <a:pPr algn="ctr"/>
            <a:r>
              <a:rPr lang="en-US" sz="3200" dirty="0" err="1">
                <a:latin typeface="Cambria" panose="02040503050406030204" pitchFamily="18" charset="0"/>
                <a:ea typeface="Cambria" panose="02040503050406030204" pitchFamily="18" charset="0"/>
              </a:rPr>
              <a:t>Lặng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lẽ</a:t>
            </a:r>
            <a:endParaRPr lang="en-US" sz="3200" dirty="0">
              <a:latin typeface="Cambria" panose="02040503050406030204" pitchFamily="18" charset="0"/>
              <a:ea typeface="Cambria" panose="02040503050406030204" pitchFamily="18" charset="0"/>
            </a:endParaRPr>
          </a:p>
        </p:txBody>
      </p:sp>
      <p:sp>
        <p:nvSpPr>
          <p:cNvPr id="31" name="Rectangle 30"/>
          <p:cNvSpPr/>
          <p:nvPr/>
        </p:nvSpPr>
        <p:spPr>
          <a:xfrm>
            <a:off x="4039877" y="3291344"/>
            <a:ext cx="1925527" cy="584775"/>
          </a:xfrm>
          <a:prstGeom prst="rect">
            <a:avLst/>
          </a:prstGeom>
          <a:noFill/>
          <a:ln>
            <a:noFill/>
          </a:ln>
        </p:spPr>
        <p:txBody>
          <a:bodyPr wrap="none">
            <a:spAutoFit/>
          </a:bodyPr>
          <a:lstStyle/>
          <a:p>
            <a:pPr>
              <a:spcBef>
                <a:spcPct val="50000"/>
              </a:spcBef>
            </a:pPr>
            <a:r>
              <a:rPr lang="en-US" sz="3200" dirty="0" err="1">
                <a:latin typeface="Cambria" panose="02040503050406030204" pitchFamily="18" charset="0"/>
                <a:ea typeface="Cambria" panose="02040503050406030204" pitchFamily="18" charset="0"/>
              </a:rPr>
              <a:t>Luồng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sp>
        <p:nvSpPr>
          <p:cNvPr id="32" name="Rectangle 31"/>
          <p:cNvSpPr/>
          <p:nvPr/>
        </p:nvSpPr>
        <p:spPr>
          <a:xfrm>
            <a:off x="1131290" y="3310913"/>
            <a:ext cx="2484976" cy="584775"/>
          </a:xfrm>
          <a:prstGeom prst="rect">
            <a:avLst/>
          </a:prstGeom>
          <a:noFill/>
          <a:ln>
            <a:noFill/>
          </a:ln>
        </p:spPr>
        <p:txBody>
          <a:bodyPr wrap="none">
            <a:spAutoFit/>
          </a:bodyPr>
          <a:lstStyle/>
          <a:p>
            <a:pPr>
              <a:spcBef>
                <a:spcPct val="50000"/>
              </a:spcBef>
            </a:pPr>
            <a:r>
              <a:rPr lang="en-US" sz="3200" dirty="0" err="1">
                <a:latin typeface="Cambria" panose="02040503050406030204" pitchFamily="18" charset="0"/>
                <a:ea typeface="Cambria" panose="02040503050406030204" pitchFamily="18" charset="0"/>
              </a:rPr>
              <a:t>Cơn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nóng</a:t>
            </a:r>
            <a:endParaRPr lang="en-US" sz="3200" dirty="0">
              <a:latin typeface="Cambria" panose="02040503050406030204" pitchFamily="18" charset="0"/>
              <a:ea typeface="Cambria" panose="02040503050406030204" pitchFamily="18" charset="0"/>
            </a:endParaRPr>
          </a:p>
        </p:txBody>
      </p:sp>
      <p:pic>
        <p:nvPicPr>
          <p:cNvPr id="20" name="图片 34">
            <a:extLst>
              <a:ext uri="{FF2B5EF4-FFF2-40B4-BE49-F238E27FC236}">
                <a16:creationId xmlns:a16="http://schemas.microsoft.com/office/drawing/2014/main" id="{6B60CE4A-2A3F-43FB-8E3C-A674FD3E36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6102" y="2033805"/>
            <a:ext cx="3096606" cy="2656168"/>
          </a:xfrm>
          <a:prstGeom prst="rect">
            <a:avLst/>
          </a:prstGeom>
        </p:spPr>
      </p:pic>
      <p:sp>
        <p:nvSpPr>
          <p:cNvPr id="21" name="Rectangle 20">
            <a:extLst>
              <a:ext uri="{FF2B5EF4-FFF2-40B4-BE49-F238E27FC236}">
                <a16:creationId xmlns:a16="http://schemas.microsoft.com/office/drawing/2014/main" id="{5B62A3DA-81CB-4F63-8329-E119D9CDA2FC}"/>
              </a:ext>
            </a:extLst>
          </p:cNvPr>
          <p:cNvSpPr/>
          <p:nvPr/>
        </p:nvSpPr>
        <p:spPr>
          <a:xfrm>
            <a:off x="9122386" y="3310913"/>
            <a:ext cx="1901483" cy="584775"/>
          </a:xfrm>
          <a:prstGeom prst="rect">
            <a:avLst/>
          </a:prstGeom>
          <a:noFill/>
          <a:ln>
            <a:noFill/>
          </a:ln>
        </p:spPr>
        <p:txBody>
          <a:bodyPr wrap="none">
            <a:spAutoFit/>
          </a:bodyPr>
          <a:lstStyle/>
          <a:p>
            <a:pPr algn="ctr"/>
            <a:r>
              <a:rPr lang="en-US" sz="3200" dirty="0" err="1">
                <a:latin typeface="Cambria" panose="02040503050406030204" pitchFamily="18" charset="0"/>
                <a:ea typeface="Cambria" panose="02040503050406030204" pitchFamily="18" charset="0"/>
              </a:rPr>
              <a:t>Vắng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lặng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0452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6">
            <a:extLst>
              <a:ext uri="{FF2B5EF4-FFF2-40B4-BE49-F238E27FC236}">
                <a16:creationId xmlns:a16="http://schemas.microsoft.com/office/drawing/2014/main" id="{C6394487-4DD2-4820-B501-E25BC2703E89}"/>
              </a:ext>
            </a:extLst>
          </p:cNvPr>
          <p:cNvSpPr txBox="1">
            <a:spLocks noChangeArrowheads="1"/>
          </p:cNvSpPr>
          <p:nvPr/>
        </p:nvSpPr>
        <p:spPr bwMode="auto">
          <a:xfrm>
            <a:off x="1447800" y="533400"/>
            <a:ext cx="8839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50000"/>
              </a:lnSpc>
              <a:spcBef>
                <a:spcPct val="0"/>
              </a:spcBef>
              <a:spcAft>
                <a:spcPct val="0"/>
              </a:spcAft>
              <a:buClrTx/>
              <a:buNone/>
            </a:pPr>
            <a:r>
              <a:rPr lang="en-US" altLang="en-US" sz="7200" b="1" kern="1200">
                <a:solidFill>
                  <a:srgbClr val="FF0000"/>
                </a:solidFill>
                <a:latin typeface="UTM Avo" panose="02040603050506020204" pitchFamily="18" charset="0"/>
                <a:ea typeface="+mn-ea"/>
                <a:cs typeface="+mn-cs"/>
              </a:rPr>
              <a:t>LUYỆN ĐỌC</a:t>
            </a:r>
          </a:p>
        </p:txBody>
      </p:sp>
      <p:pic>
        <p:nvPicPr>
          <p:cNvPr id="93187" name="6">
            <a:extLst>
              <a:ext uri="{FF2B5EF4-FFF2-40B4-BE49-F238E27FC236}">
                <a16:creationId xmlns:a16="http://schemas.microsoft.com/office/drawing/2014/main" id="{B0423005-2C8C-43F6-A0E5-7B13F526C992}"/>
              </a:ext>
            </a:extLst>
          </p:cNvPr>
          <p:cNvPicPr>
            <a:picLocks noChangeAspect="1"/>
          </p:cNvPicPr>
          <p:nvPr/>
        </p:nvPicPr>
        <p:blipFill>
          <a:blip r:embed="rId3">
            <a:extLst>
              <a:ext uri="{28A0092B-C50C-407E-A947-70E740481C1C}">
                <a14:useLocalDpi xmlns:a14="http://schemas.microsoft.com/office/drawing/2010/main" val="0"/>
              </a:ext>
            </a:extLst>
          </a:blip>
          <a:srcRect t="34927"/>
          <a:stretch>
            <a:fillRect/>
          </a:stretch>
        </p:blipFill>
        <p:spPr bwMode="auto">
          <a:xfrm>
            <a:off x="1490663" y="2654300"/>
            <a:ext cx="9144001"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s 12">
            <a:extLst>
              <a:ext uri="{FF2B5EF4-FFF2-40B4-BE49-F238E27FC236}">
                <a16:creationId xmlns:a16="http://schemas.microsoft.com/office/drawing/2014/main" id="{A801F296-01A6-4793-8F16-E46BF037EB2F}"/>
              </a:ext>
            </a:extLst>
          </p:cNvPr>
          <p:cNvSpPr/>
          <p:nvPr/>
        </p:nvSpPr>
        <p:spPr>
          <a:xfrm>
            <a:off x="2286000" y="2238802"/>
            <a:ext cx="7086600" cy="830997"/>
          </a:xfrm>
          <a:prstGeom prst="rect">
            <a:avLst/>
          </a:prstGeom>
          <a:noFill/>
          <a:ln>
            <a:noFill/>
          </a:ln>
        </p:spPr>
        <p:txBody>
          <a:bodyPr>
            <a:spAutoFit/>
            <a:scene3d>
              <a:camera prst="orthographicFront"/>
              <a:lightRig rig="soft" dir="t">
                <a:rot lat="0" lon="0" rev="15600000"/>
              </a:lightRig>
            </a:scene3d>
            <a:sp3d extrusionH="57150" prstMaterial="softEdge">
              <a:bevelT w="25400" h="38100"/>
            </a:sp3d>
          </a:bodyPr>
          <a:lstStyle/>
          <a:p>
            <a:pPr algn="ctr" fontAlgn="base">
              <a:spcBef>
                <a:spcPct val="0"/>
              </a:spcBef>
              <a:spcAft>
                <a:spcPct val="0"/>
              </a:spcAft>
              <a:buClrTx/>
              <a:defRPr/>
            </a:pP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Đọc</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nối</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tiếp</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đoạn</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a:t>
            </a:r>
            <a:r>
              <a:rPr lang="en-US" altLang="zh-CN" sz="4800" b="1" kern="1200" dirty="0" err="1">
                <a:solidFill>
                  <a:srgbClr val="C00000"/>
                </a:solidFill>
                <a:latin typeface="Times New Roman" panose="02020603050405020304" charset="0"/>
                <a:ea typeface="宋体" panose="02010600030101010101" pitchFamily="2" charset="-122"/>
                <a:cs typeface="Times New Roman" panose="02020603050405020304" charset="0"/>
              </a:rPr>
              <a:t>lần</a:t>
            </a:r>
            <a:r>
              <a:rPr lang="en-US" altLang="zh-CN" sz="4800" b="1" kern="1200" dirty="0">
                <a:solidFill>
                  <a:srgbClr val="C00000"/>
                </a:solidFill>
                <a:latin typeface="Times New Roman" panose="02020603050405020304" charset="0"/>
                <a:ea typeface="宋体" panose="02010600030101010101" pitchFamily="2" charset="-122"/>
                <a:cs typeface="Times New Roman" panose="02020603050405020304" charset="0"/>
              </a:rPr>
              <a:t> 2 </a:t>
            </a: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gead5cf1b4b_22_0"/>
          <p:cNvPicPr preferRelativeResize="0"/>
          <p:nvPr/>
        </p:nvPicPr>
        <p:blipFill rotWithShape="1">
          <a:blip r:embed="rId3">
            <a:alphaModFix/>
          </a:blip>
          <a:srcRect r="83499" b="67837"/>
          <a:stretch/>
        </p:blipFill>
        <p:spPr>
          <a:xfrm>
            <a:off x="344832" y="255639"/>
            <a:ext cx="1121662" cy="1228880"/>
          </a:xfrm>
          <a:prstGeom prst="rect">
            <a:avLst/>
          </a:prstGeom>
          <a:noFill/>
          <a:ln>
            <a:noFill/>
          </a:ln>
        </p:spPr>
      </p:pic>
      <p:pic>
        <p:nvPicPr>
          <p:cNvPr id="92" name="Google Shape;92;gead5cf1b4b_22_0"/>
          <p:cNvPicPr preferRelativeResize="0"/>
          <p:nvPr/>
        </p:nvPicPr>
        <p:blipFill rotWithShape="1">
          <a:blip r:embed="rId4">
            <a:alphaModFix/>
          </a:blip>
          <a:srcRect l="81841" t="-10447" b="9406"/>
          <a:stretch/>
        </p:blipFill>
        <p:spPr>
          <a:xfrm>
            <a:off x="10880397" y="5972384"/>
            <a:ext cx="1311601" cy="885616"/>
          </a:xfrm>
          <a:prstGeom prst="rect">
            <a:avLst/>
          </a:prstGeom>
          <a:noFill/>
          <a:ln>
            <a:noFill/>
          </a:ln>
        </p:spPr>
      </p:pic>
      <p:pic>
        <p:nvPicPr>
          <p:cNvPr id="93" name="Google Shape;93;gead5cf1b4b_22_0"/>
          <p:cNvPicPr preferRelativeResize="0"/>
          <p:nvPr/>
        </p:nvPicPr>
        <p:blipFill rotWithShape="1">
          <a:blip r:embed="rId5">
            <a:alphaModFix/>
          </a:blip>
          <a:srcRect l="24896" r="20118" b="33391"/>
          <a:stretch/>
        </p:blipFill>
        <p:spPr>
          <a:xfrm flipH="1">
            <a:off x="-228439" y="6356813"/>
            <a:ext cx="2276694" cy="501187"/>
          </a:xfrm>
          <a:prstGeom prst="rect">
            <a:avLst/>
          </a:prstGeom>
          <a:noFill/>
          <a:ln>
            <a:noFill/>
          </a:ln>
        </p:spPr>
      </p:pic>
      <p:pic>
        <p:nvPicPr>
          <p:cNvPr id="94" name="Google Shape;94;gead5cf1b4b_22_0"/>
          <p:cNvPicPr preferRelativeResize="0"/>
          <p:nvPr/>
        </p:nvPicPr>
        <p:blipFill rotWithShape="1">
          <a:blip r:embed="rId6">
            <a:alphaModFix/>
          </a:blip>
          <a:srcRect l="73099" r="2959" b="67480"/>
          <a:stretch/>
        </p:blipFill>
        <p:spPr>
          <a:xfrm>
            <a:off x="10343036" y="0"/>
            <a:ext cx="1848966" cy="1411492"/>
          </a:xfrm>
          <a:prstGeom prst="rect">
            <a:avLst/>
          </a:prstGeom>
          <a:noFill/>
          <a:ln>
            <a:noFill/>
          </a:ln>
        </p:spPr>
      </p:pic>
      <p:grpSp>
        <p:nvGrpSpPr>
          <p:cNvPr id="96" name="Google Shape;96;gead5cf1b4b_22_0"/>
          <p:cNvGrpSpPr/>
          <p:nvPr/>
        </p:nvGrpSpPr>
        <p:grpSpPr>
          <a:xfrm>
            <a:off x="5840634" y="1090970"/>
            <a:ext cx="510151" cy="84354"/>
            <a:chOff x="5878446" y="1252785"/>
            <a:chExt cx="849685" cy="140473"/>
          </a:xfrm>
        </p:grpSpPr>
        <p:sp>
          <p:nvSpPr>
            <p:cNvPr id="97" name="Google Shape;97;gead5cf1b4b_22_0"/>
            <p:cNvSpPr/>
            <p:nvPr/>
          </p:nvSpPr>
          <p:spPr>
            <a:xfrm>
              <a:off x="5878446" y="1254658"/>
              <a:ext cx="138600" cy="138600"/>
            </a:xfrm>
            <a:prstGeom prst="ellipse">
              <a:avLst/>
            </a:prstGeom>
            <a:solidFill>
              <a:srgbClr val="89F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gead5cf1b4b_22_0"/>
            <p:cNvSpPr/>
            <p:nvPr/>
          </p:nvSpPr>
          <p:spPr>
            <a:xfrm>
              <a:off x="6118512" y="1254658"/>
              <a:ext cx="138600" cy="138600"/>
            </a:xfrm>
            <a:prstGeom prst="ellipse">
              <a:avLst/>
            </a:prstGeom>
            <a:solidFill>
              <a:srgbClr val="FABA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 name="Google Shape;99;gead5cf1b4b_22_0"/>
            <p:cNvSpPr/>
            <p:nvPr/>
          </p:nvSpPr>
          <p:spPr>
            <a:xfrm>
              <a:off x="6358578" y="1252785"/>
              <a:ext cx="138600" cy="138600"/>
            </a:xfrm>
            <a:prstGeom prst="ellipse">
              <a:avLst/>
            </a:prstGeom>
            <a:solidFill>
              <a:srgbClr val="B6B0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 name="Google Shape;100;gead5cf1b4b_22_0"/>
            <p:cNvSpPr/>
            <p:nvPr/>
          </p:nvSpPr>
          <p:spPr>
            <a:xfrm>
              <a:off x="6589531" y="1252785"/>
              <a:ext cx="138600" cy="138600"/>
            </a:xfrm>
            <a:prstGeom prst="ellipse">
              <a:avLst/>
            </a:prstGeom>
            <a:solidFill>
              <a:srgbClr val="FDE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01" name="Google Shape;101;gead5cf1b4b_22_0"/>
          <p:cNvSpPr/>
          <p:nvPr/>
        </p:nvSpPr>
        <p:spPr>
          <a:xfrm>
            <a:off x="1403803" y="2263509"/>
            <a:ext cx="9245100" cy="3124800"/>
          </a:xfrm>
          <a:prstGeom prst="roundRect">
            <a:avLst>
              <a:gd name="adj" fmla="val 12230"/>
            </a:avLst>
          </a:prstGeom>
          <a:solidFill>
            <a:schemeClr val="lt1"/>
          </a:solidFill>
          <a:ln w="76200" cap="flat" cmpd="sng">
            <a:solidFill>
              <a:srgbClr val="89FFD8"/>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Oval 16"/>
          <p:cNvSpPr/>
          <p:nvPr/>
        </p:nvSpPr>
        <p:spPr>
          <a:xfrm>
            <a:off x="1703917" y="2266951"/>
            <a:ext cx="1547283" cy="1160463"/>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119034" y="2276475"/>
            <a:ext cx="1547284" cy="1162050"/>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6532033" y="2266951"/>
            <a:ext cx="1549400" cy="1160463"/>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8947151" y="2266951"/>
            <a:ext cx="1547283" cy="1160463"/>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8285" y="2381250"/>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118" y="2425700"/>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9467" y="2439989"/>
            <a:ext cx="1085851"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5385" y="2468564"/>
            <a:ext cx="1085849"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7"/>
          <p:cNvSpPr/>
          <p:nvPr/>
        </p:nvSpPr>
        <p:spPr>
          <a:xfrm>
            <a:off x="1411817" y="3429001"/>
            <a:ext cx="1839383" cy="17319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100" dirty="0" err="1">
                <a:solidFill>
                  <a:srgbClr val="000000"/>
                </a:solidFill>
                <a:latin typeface="Times New Roman" pitchFamily="18" charset="0"/>
                <a:ea typeface="SimSun" pitchFamily="2" charset="-122"/>
                <a:cs typeface="Times New Roman" pitchFamily="18" charset="0"/>
                <a:sym typeface="+mn-ea"/>
              </a:rPr>
              <a:t>Chuẩn</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bị</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đầy</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đủ</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sách</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vở</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đồ</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dùng</a:t>
            </a:r>
            <a:endParaRPr lang="zh-CN" altLang="en-US" sz="2100" dirty="0">
              <a:solidFill>
                <a:srgbClr val="000000"/>
              </a:solidFill>
              <a:latin typeface="Times New Roman" pitchFamily="18" charset="0"/>
              <a:ea typeface="SimSun" pitchFamily="2" charset="-122"/>
              <a:cs typeface="Times New Roman" pitchFamily="18" charset="0"/>
              <a:sym typeface="+mn-ea"/>
            </a:endParaRPr>
          </a:p>
        </p:txBody>
      </p:sp>
      <p:sp>
        <p:nvSpPr>
          <p:cNvPr id="26" name="Rectangle: Rounded Corners 28"/>
          <p:cNvSpPr/>
          <p:nvPr/>
        </p:nvSpPr>
        <p:spPr>
          <a:xfrm>
            <a:off x="3826934" y="3429001"/>
            <a:ext cx="1839384" cy="1731963"/>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2100" dirty="0" err="1">
                <a:solidFill>
                  <a:srgbClr val="000000"/>
                </a:solidFill>
                <a:latin typeface="Times New Roman" pitchFamily="18" charset="0"/>
                <a:ea typeface="SimSun" pitchFamily="2" charset="-122"/>
                <a:cs typeface="Times New Roman" pitchFamily="18" charset="0"/>
                <a:sym typeface="+mn-ea"/>
              </a:rPr>
              <a:t>Tập</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trung</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lắng</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nghe</a:t>
            </a:r>
            <a:endParaRPr lang="zh-CN" altLang="en-US" sz="2100" dirty="0">
              <a:solidFill>
                <a:srgbClr val="000000"/>
              </a:solidFill>
              <a:latin typeface="Times New Roman" pitchFamily="18" charset="0"/>
              <a:ea typeface="SimSun" pitchFamily="2" charset="-122"/>
              <a:cs typeface="Times New Roman" pitchFamily="18" charset="0"/>
              <a:sym typeface="+mn-ea"/>
            </a:endParaRPr>
          </a:p>
        </p:txBody>
      </p:sp>
      <p:sp>
        <p:nvSpPr>
          <p:cNvPr id="27" name="Rectangle: Rounded Corners 29"/>
          <p:cNvSpPr/>
          <p:nvPr/>
        </p:nvSpPr>
        <p:spPr>
          <a:xfrm>
            <a:off x="6472780" y="3438525"/>
            <a:ext cx="1585385" cy="1731963"/>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2100" dirty="0" err="1">
                <a:solidFill>
                  <a:srgbClr val="000000"/>
                </a:solidFill>
                <a:latin typeface="Times New Roman" pitchFamily="18" charset="0"/>
                <a:ea typeface="SimSun" pitchFamily="2" charset="-122"/>
                <a:cs typeface="Times New Roman" pitchFamily="18" charset="0"/>
                <a:sym typeface="+mn-ea"/>
              </a:rPr>
              <a:t>Chủ</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động</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ghi</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chép</a:t>
            </a:r>
            <a:endParaRPr lang="zh-CN" altLang="en-US" sz="2100" dirty="0">
              <a:solidFill>
                <a:srgbClr val="000000"/>
              </a:solidFill>
              <a:latin typeface="Times New Roman" pitchFamily="18" charset="0"/>
              <a:ea typeface="SimSun" pitchFamily="2" charset="-122"/>
              <a:cs typeface="Times New Roman" pitchFamily="18" charset="0"/>
              <a:sym typeface="+mn-ea"/>
            </a:endParaRPr>
          </a:p>
        </p:txBody>
      </p:sp>
      <p:sp>
        <p:nvSpPr>
          <p:cNvPr id="28" name="Rectangle: Rounded Corners 30"/>
          <p:cNvSpPr/>
          <p:nvPr/>
        </p:nvSpPr>
        <p:spPr>
          <a:xfrm>
            <a:off x="8801100" y="3429001"/>
            <a:ext cx="1839383" cy="1731963"/>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100" dirty="0" err="1">
                <a:solidFill>
                  <a:srgbClr val="000000"/>
                </a:solidFill>
                <a:latin typeface="Times New Roman" pitchFamily="18" charset="0"/>
                <a:ea typeface="SimSun" pitchFamily="2" charset="-122"/>
                <a:cs typeface="Times New Roman" pitchFamily="18" charset="0"/>
                <a:sym typeface="+mn-ea"/>
              </a:rPr>
              <a:t>Thực</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hành</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yêu</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cầu</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của</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giáo</a:t>
            </a:r>
            <a:r>
              <a:rPr lang="en-US" altLang="zh-CN" sz="2100" dirty="0">
                <a:solidFill>
                  <a:srgbClr val="000000"/>
                </a:solidFill>
                <a:latin typeface="Times New Roman" pitchFamily="18" charset="0"/>
                <a:ea typeface="SimSun" pitchFamily="2" charset="-122"/>
                <a:cs typeface="Times New Roman" pitchFamily="18" charset="0"/>
                <a:sym typeface="+mn-ea"/>
              </a:rPr>
              <a:t> </a:t>
            </a:r>
            <a:r>
              <a:rPr lang="en-US" altLang="zh-CN" sz="2100" dirty="0" err="1">
                <a:solidFill>
                  <a:srgbClr val="000000"/>
                </a:solidFill>
                <a:latin typeface="Times New Roman" pitchFamily="18" charset="0"/>
                <a:ea typeface="SimSun" pitchFamily="2" charset="-122"/>
                <a:cs typeface="Times New Roman" pitchFamily="18" charset="0"/>
                <a:sym typeface="+mn-ea"/>
              </a:rPr>
              <a:t>viên</a:t>
            </a:r>
            <a:endParaRPr lang="zh-CN" altLang="en-US" sz="2100" dirty="0">
              <a:solidFill>
                <a:srgbClr val="000000"/>
              </a:solidFill>
              <a:latin typeface="Times New Roman" pitchFamily="18" charset="0"/>
              <a:ea typeface="SimSun" pitchFamily="2" charset="-122"/>
              <a:cs typeface="Times New Roman" pitchFamily="18" charset="0"/>
              <a:sym typeface="+mn-ea"/>
            </a:endParaRPr>
          </a:p>
        </p:txBody>
      </p:sp>
      <p:cxnSp>
        <p:nvCxnSpPr>
          <p:cNvPr id="29" name="Straight Connector 28"/>
          <p:cNvCxnSpPr/>
          <p:nvPr/>
        </p:nvCxnSpPr>
        <p:spPr>
          <a:xfrm>
            <a:off x="0" y="1325563"/>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32" name="文本框 1"/>
          <p:cNvSpPr txBox="1"/>
          <p:nvPr/>
        </p:nvSpPr>
        <p:spPr>
          <a:xfrm>
            <a:off x="1833034" y="1071564"/>
            <a:ext cx="8525933" cy="511175"/>
          </a:xfrm>
          <a:prstGeom prst="roundRect">
            <a:avLst/>
          </a:prstGeom>
          <a:solidFill>
            <a:srgbClr val="257A14"/>
          </a:solidFill>
          <a:effectLst>
            <a:outerShdw blurRad="76200" dir="18900000" sy="23000" kx="-1200000" algn="bl" rotWithShape="0">
              <a:prstClr val="black">
                <a:alpha val="20000"/>
              </a:prstClr>
            </a:outerShdw>
          </a:effectLst>
        </p:spPr>
        <p:txBody>
          <a:bodyPr>
            <a:spAutoFit/>
          </a:bodyPr>
          <a:lstStyle/>
          <a:p>
            <a:pPr algn="ctr">
              <a:defRPr/>
            </a:pPr>
            <a:r>
              <a:rPr lang="en-US" altLang="zh-CN" sz="2400" b="1">
                <a:solidFill>
                  <a:srgbClr val="FFFFFF"/>
                </a:solidFill>
                <a:latin typeface="Times New Roman" pitchFamily="18" charset="0"/>
                <a:ea typeface="SimSun" pitchFamily="2" charset="-122"/>
                <a:cs typeface="Times New Roman" pitchFamily="18" charset="0"/>
                <a:sym typeface="+mn-lt"/>
              </a:rPr>
              <a:t>YÊU CẦU THAM GIA TIẾT HỌC</a:t>
            </a:r>
            <a:endParaRPr lang="zh-CN" altLang="en-US" sz="2400" b="1">
              <a:solidFill>
                <a:srgbClr val="FFFFFF"/>
              </a:solidFill>
              <a:latin typeface="Times New Roman" pitchFamily="18" charset="0"/>
              <a:ea typeface="SimSun" pitchFamily="2" charset="-122"/>
              <a:cs typeface="Times New Roman" pitchFamily="18" charset="0"/>
              <a:sym typeface="+mn-lt"/>
            </a:endParaRPr>
          </a:p>
        </p:txBody>
      </p:sp>
    </p:spTree>
    <p:extLst>
      <p:ext uri="{BB962C8B-B14F-4D97-AF65-F5344CB8AC3E}">
        <p14:creationId xmlns:p14="http://schemas.microsoft.com/office/powerpoint/2010/main" val="3874319491"/>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25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childTnLst>
                          </p:cTn>
                        </p:par>
                        <p:par>
                          <p:cTn id="36" fill="hold">
                            <p:stCondLst>
                              <p:cond delay="250"/>
                            </p:stCondLst>
                            <p:childTnLst>
                              <p:par>
                                <p:cTn id="37" presetID="53" presetClass="entr" presetSubtype="16"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250" fill="hold"/>
                                        <p:tgtEl>
                                          <p:spTgt spid="22"/>
                                        </p:tgtEl>
                                        <p:attrNameLst>
                                          <p:attrName>ppt_w</p:attrName>
                                        </p:attrNameLst>
                                      </p:cBhvr>
                                      <p:tavLst>
                                        <p:tav tm="0">
                                          <p:val>
                                            <p:fltVal val="0"/>
                                          </p:val>
                                        </p:tav>
                                        <p:tav tm="100000">
                                          <p:val>
                                            <p:strVal val="#ppt_w"/>
                                          </p:val>
                                        </p:tav>
                                      </p:tavLst>
                                    </p:anim>
                                    <p:anim calcmode="lin" valueType="num">
                                      <p:cBhvr>
                                        <p:cTn id="40" dur="250" fill="hold"/>
                                        <p:tgtEl>
                                          <p:spTgt spid="22"/>
                                        </p:tgtEl>
                                        <p:attrNameLst>
                                          <p:attrName>ppt_h</p:attrName>
                                        </p:attrNameLst>
                                      </p:cBhvr>
                                      <p:tavLst>
                                        <p:tav tm="0">
                                          <p:val>
                                            <p:fltVal val="0"/>
                                          </p:val>
                                        </p:tav>
                                        <p:tav tm="100000">
                                          <p:val>
                                            <p:strVal val="#ppt_h"/>
                                          </p:val>
                                        </p:tav>
                                      </p:tavLst>
                                    </p:anim>
                                    <p:animEffect transition="in" filter="fade">
                                      <p:cBhvr>
                                        <p:cTn id="41" dur="250"/>
                                        <p:tgtEl>
                                          <p:spTgt spid="22"/>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25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ppt_w</p:attrName>
                                        </p:attrNameLst>
                                      </p:cBhvr>
                                      <p:tavLst>
                                        <p:tav tm="0">
                                          <p:val>
                                            <p:fltVal val="0"/>
                                          </p:val>
                                        </p:tav>
                                        <p:tav tm="100000">
                                          <p:val>
                                            <p:strVal val="#ppt_w"/>
                                          </p:val>
                                        </p:tav>
                                      </p:tavLst>
                                    </p:anim>
                                    <p:anim calcmode="lin" valueType="num">
                                      <p:cBhvr>
                                        <p:cTn id="51" dur="250" fill="hold"/>
                                        <p:tgtEl>
                                          <p:spTgt spid="19"/>
                                        </p:tgtEl>
                                        <p:attrNameLst>
                                          <p:attrName>ppt_h</p:attrName>
                                        </p:attrNameLst>
                                      </p:cBhvr>
                                      <p:tavLst>
                                        <p:tav tm="0">
                                          <p:val>
                                            <p:fltVal val="0"/>
                                          </p:val>
                                        </p:tav>
                                        <p:tav tm="100000">
                                          <p:val>
                                            <p:strVal val="#ppt_h"/>
                                          </p:val>
                                        </p:tav>
                                      </p:tavLst>
                                    </p:anim>
                                    <p:animEffect transition="in" filter="fade">
                                      <p:cBhvr>
                                        <p:cTn id="52" dur="250"/>
                                        <p:tgtEl>
                                          <p:spTgt spid="19"/>
                                        </p:tgtEl>
                                      </p:cBhvr>
                                    </p:animEffect>
                                  </p:childTnLst>
                                </p:cTn>
                              </p:par>
                            </p:childTnLst>
                          </p:cTn>
                        </p:par>
                        <p:par>
                          <p:cTn id="53" fill="hold">
                            <p:stCondLst>
                              <p:cond delay="250"/>
                            </p:stCondLst>
                            <p:childTnLst>
                              <p:par>
                                <p:cTn id="54" presetID="53" presetClass="entr" presetSubtype="16"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50" fill="hold"/>
                                        <p:tgtEl>
                                          <p:spTgt spid="23"/>
                                        </p:tgtEl>
                                        <p:attrNameLst>
                                          <p:attrName>ppt_w</p:attrName>
                                        </p:attrNameLst>
                                      </p:cBhvr>
                                      <p:tavLst>
                                        <p:tav tm="0">
                                          <p:val>
                                            <p:fltVal val="0"/>
                                          </p:val>
                                        </p:tav>
                                        <p:tav tm="100000">
                                          <p:val>
                                            <p:strVal val="#ppt_w"/>
                                          </p:val>
                                        </p:tav>
                                      </p:tavLst>
                                    </p:anim>
                                    <p:anim calcmode="lin" valueType="num">
                                      <p:cBhvr>
                                        <p:cTn id="57" dur="250" fill="hold"/>
                                        <p:tgtEl>
                                          <p:spTgt spid="23"/>
                                        </p:tgtEl>
                                        <p:attrNameLst>
                                          <p:attrName>ppt_h</p:attrName>
                                        </p:attrNameLst>
                                      </p:cBhvr>
                                      <p:tavLst>
                                        <p:tav tm="0">
                                          <p:val>
                                            <p:fltVal val="0"/>
                                          </p:val>
                                        </p:tav>
                                        <p:tav tm="100000">
                                          <p:val>
                                            <p:strVal val="#ppt_h"/>
                                          </p:val>
                                        </p:tav>
                                      </p:tavLst>
                                    </p:anim>
                                    <p:animEffect transition="in" filter="fade">
                                      <p:cBhvr>
                                        <p:cTn id="58" dur="250"/>
                                        <p:tgtEl>
                                          <p:spTgt spid="23"/>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25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250" fill="hold"/>
                                        <p:tgtEl>
                                          <p:spTgt spid="20"/>
                                        </p:tgtEl>
                                        <p:attrNameLst>
                                          <p:attrName>ppt_w</p:attrName>
                                        </p:attrNameLst>
                                      </p:cBhvr>
                                      <p:tavLst>
                                        <p:tav tm="0">
                                          <p:val>
                                            <p:fltVal val="0"/>
                                          </p:val>
                                        </p:tav>
                                        <p:tav tm="100000">
                                          <p:val>
                                            <p:strVal val="#ppt_w"/>
                                          </p:val>
                                        </p:tav>
                                      </p:tavLst>
                                    </p:anim>
                                    <p:anim calcmode="lin" valueType="num">
                                      <p:cBhvr>
                                        <p:cTn id="68" dur="250" fill="hold"/>
                                        <p:tgtEl>
                                          <p:spTgt spid="20"/>
                                        </p:tgtEl>
                                        <p:attrNameLst>
                                          <p:attrName>ppt_h</p:attrName>
                                        </p:attrNameLst>
                                      </p:cBhvr>
                                      <p:tavLst>
                                        <p:tav tm="0">
                                          <p:val>
                                            <p:fltVal val="0"/>
                                          </p:val>
                                        </p:tav>
                                        <p:tav tm="100000">
                                          <p:val>
                                            <p:strVal val="#ppt_h"/>
                                          </p:val>
                                        </p:tav>
                                      </p:tavLst>
                                    </p:anim>
                                    <p:animEffect transition="in" filter="fade">
                                      <p:cBhvr>
                                        <p:cTn id="69" dur="250"/>
                                        <p:tgtEl>
                                          <p:spTgt spid="20"/>
                                        </p:tgtEl>
                                      </p:cBhvr>
                                    </p:animEffect>
                                  </p:childTnLst>
                                </p:cTn>
                              </p:par>
                            </p:childTnLst>
                          </p:cTn>
                        </p:par>
                        <p:par>
                          <p:cTn id="70" fill="hold">
                            <p:stCondLst>
                              <p:cond delay="250"/>
                            </p:stCondLst>
                            <p:childTnLst>
                              <p:par>
                                <p:cTn id="71" presetID="53" presetClass="entr" presetSubtype="16"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250" fill="hold"/>
                                        <p:tgtEl>
                                          <p:spTgt spid="24"/>
                                        </p:tgtEl>
                                        <p:attrNameLst>
                                          <p:attrName>ppt_w</p:attrName>
                                        </p:attrNameLst>
                                      </p:cBhvr>
                                      <p:tavLst>
                                        <p:tav tm="0">
                                          <p:val>
                                            <p:fltVal val="0"/>
                                          </p:val>
                                        </p:tav>
                                        <p:tav tm="100000">
                                          <p:val>
                                            <p:strVal val="#ppt_w"/>
                                          </p:val>
                                        </p:tav>
                                      </p:tavLst>
                                    </p:anim>
                                    <p:anim calcmode="lin" valueType="num">
                                      <p:cBhvr>
                                        <p:cTn id="74" dur="250" fill="hold"/>
                                        <p:tgtEl>
                                          <p:spTgt spid="24"/>
                                        </p:tgtEl>
                                        <p:attrNameLst>
                                          <p:attrName>ppt_h</p:attrName>
                                        </p:attrNameLst>
                                      </p:cBhvr>
                                      <p:tavLst>
                                        <p:tav tm="0">
                                          <p:val>
                                            <p:fltVal val="0"/>
                                          </p:val>
                                        </p:tav>
                                        <p:tav tm="100000">
                                          <p:val>
                                            <p:strVal val="#ppt_h"/>
                                          </p:val>
                                        </p:tav>
                                      </p:tavLst>
                                    </p:anim>
                                    <p:animEffect transition="in" filter="fade">
                                      <p:cBhvr>
                                        <p:cTn id="75" dur="250"/>
                                        <p:tgtEl>
                                          <p:spTgt spid="24"/>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up)">
                                      <p:cBhvr>
                                        <p:cTn id="79"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26" grpId="0" animBg="1"/>
      <p:bldP spid="27" grpId="0" animBg="1"/>
      <p:bldP spid="28"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E71A3A-E75D-456D-94E8-661865EF70EF}"/>
              </a:ext>
            </a:extLst>
          </p:cNvPr>
          <p:cNvSpPr/>
          <p:nvPr/>
        </p:nvSpPr>
        <p:spPr>
          <a:xfrm>
            <a:off x="3733800" y="533400"/>
            <a:ext cx="4851306"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buClrTx/>
              <a:defRPr/>
            </a:pPr>
            <a:endParaRPr lang="en-US" sz="3200" b="1" kern="1200" cap="all" dirty="0">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endParaRPr>
          </a:p>
          <a:p>
            <a:pPr algn="ctr" fontAlgn="base">
              <a:spcBef>
                <a:spcPct val="0"/>
              </a:spcBef>
              <a:spcAft>
                <a:spcPct val="0"/>
              </a:spcAft>
              <a:buClrTx/>
              <a:defRPr/>
            </a:pPr>
            <a:r>
              <a:rPr lang="en-US" sz="3200" b="1" kern="1200" cap="all" dirty="0" err="1">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rPr>
              <a:t>Luyện</a:t>
            </a:r>
            <a:r>
              <a:rPr lang="en-US" sz="3200" b="1" kern="1200" cap="all" dirty="0">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rPr>
              <a:t>đọc</a:t>
            </a:r>
            <a:r>
              <a:rPr lang="en-US" sz="3200" b="1" kern="1200" cap="all" dirty="0">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rPr>
              <a:t>câu</a:t>
            </a:r>
            <a:r>
              <a:rPr lang="en-US" sz="3200" b="1" kern="1200" cap="all" dirty="0">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rPr>
              <a:t>dài</a:t>
            </a:r>
            <a:endParaRPr lang="en-US" sz="3200" b="1" kern="1200" cap="all" dirty="0">
              <a:ln w="0"/>
              <a:solidFill>
                <a:srgbClr val="1A0597"/>
              </a:solidFill>
              <a:effectLst>
                <a:reflection blurRad="12700" stA="50000" endPos="50000" dist="5000" dir="5400000" sy="-100000" rotWithShape="0"/>
              </a:effectLst>
              <a:latin typeface="Times New Roman" pitchFamily="18" charset="0"/>
              <a:ea typeface="+mn-ea"/>
              <a:cs typeface="Times New Roman" pitchFamily="18" charset="0"/>
            </a:endParaRPr>
          </a:p>
        </p:txBody>
      </p:sp>
      <p:sp>
        <p:nvSpPr>
          <p:cNvPr id="95235" name="Rectangle 25">
            <a:extLst>
              <a:ext uri="{FF2B5EF4-FFF2-40B4-BE49-F238E27FC236}">
                <a16:creationId xmlns:a16="http://schemas.microsoft.com/office/drawing/2014/main" id="{4DAACDF7-7F4E-43C0-A0E4-5707BC3FC8DD}"/>
              </a:ext>
            </a:extLst>
          </p:cNvPr>
          <p:cNvSpPr>
            <a:spLocks noChangeArrowheads="1"/>
          </p:cNvSpPr>
          <p:nvPr/>
        </p:nvSpPr>
        <p:spPr bwMode="auto">
          <a:xfrm>
            <a:off x="1797051" y="2144714"/>
            <a:ext cx="8596313" cy="1938337"/>
          </a:xfrm>
          <a:prstGeom prst="rect">
            <a:avLst/>
          </a:prstGeom>
          <a:solidFill>
            <a:srgbClr val="FFFF99"/>
          </a:solidFill>
          <a:ln w="9525">
            <a:solidFill>
              <a:srgbClr val="000000"/>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ClrTx/>
              <a:buNone/>
            </a:pP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Những</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cơn</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gió</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nóng</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mùa</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hè</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đã</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nhường</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chỗ</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cho</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luồng</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khí</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mát</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dịu</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mỗi</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 </a:t>
            </a:r>
            <a:r>
              <a:rPr lang="en-US" altLang="en-US" sz="4000" b="1" i="1" kern="1200" dirty="0" err="1">
                <a:solidFill>
                  <a:prstClr val="black"/>
                </a:solidFill>
                <a:latin typeface="Times New Roman" panose="02020603050405020304" pitchFamily="18" charset="0"/>
                <a:ea typeface="+mn-ea"/>
                <a:cs typeface="Times New Roman" panose="02020603050405020304" pitchFamily="18" charset="0"/>
              </a:rPr>
              <a:t>sáng</a:t>
            </a:r>
            <a:r>
              <a:rPr lang="en-US" altLang="en-US" sz="4000" b="1" i="1" kern="1200" dirty="0">
                <a:solidFill>
                  <a:prstClr val="black"/>
                </a:solidFill>
                <a:latin typeface="Times New Roman" panose="02020603050405020304" pitchFamily="18" charset="0"/>
                <a:ea typeface="+mn-ea"/>
                <a:cs typeface="Times New Roman" panose="02020603050405020304" pitchFamily="18" charset="0"/>
              </a:rPr>
              <a:t>.</a:t>
            </a:r>
          </a:p>
        </p:txBody>
      </p:sp>
      <p:grpSp>
        <p:nvGrpSpPr>
          <p:cNvPr id="95236" name="Group 18">
            <a:extLst>
              <a:ext uri="{FF2B5EF4-FFF2-40B4-BE49-F238E27FC236}">
                <a16:creationId xmlns:a16="http://schemas.microsoft.com/office/drawing/2014/main" id="{2F2EC2D3-F482-4367-8BDF-E875C083D1DE}"/>
              </a:ext>
            </a:extLst>
          </p:cNvPr>
          <p:cNvGrpSpPr>
            <a:grpSpLocks/>
          </p:cNvGrpSpPr>
          <p:nvPr/>
        </p:nvGrpSpPr>
        <p:grpSpPr bwMode="auto">
          <a:xfrm>
            <a:off x="502920" y="0"/>
            <a:ext cx="11224260" cy="6858000"/>
            <a:chOff x="96" y="96"/>
            <a:chExt cx="5568" cy="4128"/>
          </a:xfrm>
        </p:grpSpPr>
        <p:sp>
          <p:nvSpPr>
            <p:cNvPr id="95238" name="Line 19">
              <a:extLst>
                <a:ext uri="{FF2B5EF4-FFF2-40B4-BE49-F238E27FC236}">
                  <a16:creationId xmlns:a16="http://schemas.microsoft.com/office/drawing/2014/main" id="{C3E54093-1814-45F5-98AD-30D14F82AB23}"/>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95239" name="Line 20">
              <a:extLst>
                <a:ext uri="{FF2B5EF4-FFF2-40B4-BE49-F238E27FC236}">
                  <a16:creationId xmlns:a16="http://schemas.microsoft.com/office/drawing/2014/main" id="{5C1DA877-8CFA-47C9-9285-92CBBC646531}"/>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95240" name="Line 21">
              <a:extLst>
                <a:ext uri="{FF2B5EF4-FFF2-40B4-BE49-F238E27FC236}">
                  <a16:creationId xmlns:a16="http://schemas.microsoft.com/office/drawing/2014/main" id="{212B8C2E-696B-4211-8D37-951394285747}"/>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95241" name="Line 22">
              <a:extLst>
                <a:ext uri="{FF2B5EF4-FFF2-40B4-BE49-F238E27FC236}">
                  <a16:creationId xmlns:a16="http://schemas.microsoft.com/office/drawing/2014/main" id="{9B4E986A-1753-4B45-836D-9FD1A4FD4E57}"/>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cxnSp>
        <p:nvCxnSpPr>
          <p:cNvPr id="4" name="Straight Connector 3">
            <a:extLst>
              <a:ext uri="{FF2B5EF4-FFF2-40B4-BE49-F238E27FC236}">
                <a16:creationId xmlns:a16="http://schemas.microsoft.com/office/drawing/2014/main" id="{B0370620-B271-4906-A6F4-739393BB7899}"/>
              </a:ext>
            </a:extLst>
          </p:cNvPr>
          <p:cNvCxnSpPr/>
          <p:nvPr/>
        </p:nvCxnSpPr>
        <p:spPr>
          <a:xfrm flipH="1">
            <a:off x="4572000" y="2827338"/>
            <a:ext cx="228600" cy="571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6">
            <a:extLst>
              <a:ext uri="{FF2B5EF4-FFF2-40B4-BE49-F238E27FC236}">
                <a16:creationId xmlns:a16="http://schemas.microsoft.com/office/drawing/2014/main" id="{C6394487-4DD2-4820-B501-E25BC2703E89}"/>
              </a:ext>
            </a:extLst>
          </p:cNvPr>
          <p:cNvSpPr txBox="1">
            <a:spLocks noChangeArrowheads="1"/>
          </p:cNvSpPr>
          <p:nvPr/>
        </p:nvSpPr>
        <p:spPr bwMode="auto">
          <a:xfrm>
            <a:off x="1447800" y="533400"/>
            <a:ext cx="8839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en-US" sz="7200" b="1" i="0" u="none" strike="noStrike" kern="1200" cap="none" spc="0" normalizeH="0" baseline="0" noProof="0">
                <a:ln>
                  <a:noFill/>
                </a:ln>
                <a:solidFill>
                  <a:srgbClr val="FF0000"/>
                </a:solidFill>
                <a:effectLst/>
                <a:uLnTx/>
                <a:uFillTx/>
                <a:latin typeface="UTM Avo" panose="02040603050506020204" pitchFamily="18" charset="0"/>
                <a:ea typeface="+mn-ea"/>
                <a:cs typeface="Arial"/>
                <a:sym typeface="Arial"/>
              </a:rPr>
              <a:t>LUYỆN ĐỌC</a:t>
            </a:r>
          </a:p>
        </p:txBody>
      </p:sp>
      <p:pic>
        <p:nvPicPr>
          <p:cNvPr id="93187" name="6">
            <a:extLst>
              <a:ext uri="{FF2B5EF4-FFF2-40B4-BE49-F238E27FC236}">
                <a16:creationId xmlns:a16="http://schemas.microsoft.com/office/drawing/2014/main" id="{B0423005-2C8C-43F6-A0E5-7B13F526C992}"/>
              </a:ext>
            </a:extLst>
          </p:cNvPr>
          <p:cNvPicPr>
            <a:picLocks noChangeAspect="1"/>
          </p:cNvPicPr>
          <p:nvPr/>
        </p:nvPicPr>
        <p:blipFill>
          <a:blip r:embed="rId3">
            <a:extLst>
              <a:ext uri="{28A0092B-C50C-407E-A947-70E740481C1C}">
                <a14:useLocalDpi xmlns:a14="http://schemas.microsoft.com/office/drawing/2010/main" val="0"/>
              </a:ext>
            </a:extLst>
          </a:blip>
          <a:srcRect t="34927"/>
          <a:stretch>
            <a:fillRect/>
          </a:stretch>
        </p:blipFill>
        <p:spPr bwMode="auto">
          <a:xfrm>
            <a:off x="1490663" y="2654300"/>
            <a:ext cx="9144001"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s 12">
            <a:extLst>
              <a:ext uri="{FF2B5EF4-FFF2-40B4-BE49-F238E27FC236}">
                <a16:creationId xmlns:a16="http://schemas.microsoft.com/office/drawing/2014/main" id="{A801F296-01A6-4793-8F16-E46BF037EB2F}"/>
              </a:ext>
            </a:extLst>
          </p:cNvPr>
          <p:cNvSpPr/>
          <p:nvPr/>
        </p:nvSpPr>
        <p:spPr>
          <a:xfrm>
            <a:off x="2286000" y="2238802"/>
            <a:ext cx="7086600" cy="830997"/>
          </a:xfrm>
          <a:prstGeom prst="rect">
            <a:avLst/>
          </a:prstGeom>
          <a:noFill/>
          <a:ln>
            <a:noFill/>
          </a:ln>
        </p:spPr>
        <p:txBody>
          <a:bodyPr>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altLang="zh-CN" sz="4800" b="1" i="0" u="none" strike="noStrike" kern="1200" cap="none" spc="0" normalizeH="0" baseline="0" noProof="0" dirty="0">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 </a:t>
            </a:r>
            <a:r>
              <a:rPr kumimoji="0" lang="en-US" altLang="zh-CN" sz="4800" b="1" i="0" u="none" strike="noStrike" kern="1200" cap="none" spc="0" normalizeH="0" baseline="0" noProof="0" dirty="0" err="1">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Đọc</a:t>
            </a:r>
            <a:r>
              <a:rPr kumimoji="0" lang="en-US" altLang="zh-CN" sz="4800" b="1" i="0" u="none" strike="noStrike" kern="1200" cap="none" spc="0" normalizeH="0" baseline="0" noProof="0" dirty="0">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 </a:t>
            </a:r>
            <a:r>
              <a:rPr kumimoji="0" lang="en-US" altLang="zh-CN" sz="4800" b="1" i="0" u="none" strike="noStrike" kern="1200" cap="none" spc="0" normalizeH="0" baseline="0" noProof="0" dirty="0" err="1">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nối</a:t>
            </a:r>
            <a:r>
              <a:rPr kumimoji="0" lang="en-US" altLang="zh-CN" sz="4800" b="1" i="0" u="none" strike="noStrike" kern="1200" cap="none" spc="0" normalizeH="0" baseline="0" noProof="0" dirty="0">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 </a:t>
            </a:r>
            <a:r>
              <a:rPr kumimoji="0" lang="en-US" altLang="zh-CN" sz="4800" b="1" i="0" u="none" strike="noStrike" kern="1200" cap="none" spc="0" normalizeH="0" baseline="0" noProof="0" dirty="0" err="1">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tiếp</a:t>
            </a:r>
            <a:r>
              <a:rPr kumimoji="0" lang="en-US" altLang="zh-CN" sz="4800" b="1" i="0" u="none" strike="noStrike" kern="1200" cap="none" spc="0" normalizeH="0" baseline="0" noProof="0" dirty="0">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 </a:t>
            </a:r>
            <a:r>
              <a:rPr kumimoji="0" lang="en-US" altLang="zh-CN" sz="4800" b="1" i="0" u="none" strike="noStrike" kern="1200" cap="none" spc="0" normalizeH="0" baseline="0" noProof="0" dirty="0" err="1">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đoạn</a:t>
            </a:r>
            <a:r>
              <a:rPr kumimoji="0" lang="en-US" altLang="zh-CN" sz="4800" b="1" i="0" u="none" strike="noStrike" kern="1200" cap="none" spc="0" normalizeH="0" baseline="0" noProof="0" dirty="0">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 </a:t>
            </a:r>
            <a:r>
              <a:rPr kumimoji="0" lang="en-US" altLang="zh-CN" sz="4800" b="1" i="0" u="none" strike="noStrike" kern="1200" cap="none" spc="0" normalizeH="0" baseline="0" noProof="0" dirty="0" err="1">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lần</a:t>
            </a:r>
            <a:r>
              <a:rPr kumimoji="0" lang="en-US" altLang="zh-CN" sz="4800" b="1" i="0" u="none" strike="noStrike" kern="1200" cap="none" spc="0" normalizeH="0" baseline="0" noProof="0" dirty="0">
                <a:ln>
                  <a:noFill/>
                </a:ln>
                <a:solidFill>
                  <a:srgbClr val="C00000"/>
                </a:solidFill>
                <a:effectLst/>
                <a:uLnTx/>
                <a:uFillTx/>
                <a:latin typeface="Times New Roman" panose="02020603050405020304" charset="0"/>
                <a:ea typeface="宋体" panose="02010600030101010101" pitchFamily="2" charset="-122"/>
                <a:cs typeface="Times New Roman" panose="02020603050405020304" charset="0"/>
                <a:sym typeface="Arial"/>
              </a:rPr>
              <a:t> 3 </a:t>
            </a:r>
          </a:p>
        </p:txBody>
      </p:sp>
    </p:spTree>
    <p:extLst>
      <p:ext uri="{BB962C8B-B14F-4D97-AF65-F5344CB8AC3E}">
        <p14:creationId xmlns:p14="http://schemas.microsoft.com/office/powerpoint/2010/main" val="4045651435"/>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a:stretch/>
        </p:blipFill>
        <p:spPr>
          <a:xfrm>
            <a:off x="0" y="0"/>
            <a:ext cx="12192000" cy="6946491"/>
          </a:xfrm>
          <a:prstGeom prst="rect">
            <a:avLst/>
          </a:prstGeom>
          <a:noFill/>
          <a:ln>
            <a:noFill/>
          </a:ln>
        </p:spPr>
      </p:pic>
      <p:grpSp>
        <p:nvGrpSpPr>
          <p:cNvPr id="140" name="Google Shape;140;p22"/>
          <p:cNvGrpSpPr/>
          <p:nvPr/>
        </p:nvGrpSpPr>
        <p:grpSpPr>
          <a:xfrm flipH="1">
            <a:off x="9098631" y="1171006"/>
            <a:ext cx="1768008" cy="1904111"/>
            <a:chOff x="1058825" y="1554175"/>
            <a:chExt cx="4736158" cy="5557827"/>
          </a:xfrm>
        </p:grpSpPr>
        <p:sp>
          <p:nvSpPr>
            <p:cNvPr id="141" name="Google Shape;141;p22"/>
            <p:cNvSpPr/>
            <p:nvPr/>
          </p:nvSpPr>
          <p:spPr>
            <a:xfrm rot="3758493">
              <a:off x="2721879" y="4293055"/>
              <a:ext cx="2954498" cy="2064916"/>
            </a:xfrm>
            <a:custGeom>
              <a:avLst/>
              <a:gdLst/>
              <a:ahLst/>
              <a:cxnLst/>
              <a:rect l="l" t="t"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42" name="Google Shape;142;p22"/>
            <p:cNvGrpSpPr/>
            <p:nvPr/>
          </p:nvGrpSpPr>
          <p:grpSpPr>
            <a:xfrm>
              <a:off x="1058825" y="1554175"/>
              <a:ext cx="2522398" cy="2759215"/>
              <a:chOff x="5712712" y="940025"/>
              <a:chExt cx="2522398" cy="2759215"/>
            </a:xfrm>
          </p:grpSpPr>
          <p:sp>
            <p:nvSpPr>
              <p:cNvPr id="143" name="Google Shape;143;p22"/>
              <p:cNvSpPr/>
              <p:nvPr/>
            </p:nvSpPr>
            <p:spPr>
              <a:xfrm rot="3758493">
                <a:off x="6440283" y="1924630"/>
                <a:ext cx="1816414" cy="510440"/>
              </a:xfrm>
              <a:custGeom>
                <a:avLst/>
                <a:gdLst/>
                <a:ahLst/>
                <a:cxnLst/>
                <a:rect l="l" t="t"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 name="Google Shape;144;p22"/>
              <p:cNvSpPr/>
              <p:nvPr/>
            </p:nvSpPr>
            <p:spPr>
              <a:xfrm rot="3758493">
                <a:off x="7743128" y="2715926"/>
                <a:ext cx="42879" cy="488621"/>
              </a:xfrm>
              <a:custGeom>
                <a:avLst/>
                <a:gdLst/>
                <a:ahLst/>
                <a:cxnLst/>
                <a:rect l="l" t="t" r="r" b="b"/>
                <a:pathLst>
                  <a:path w="17274" h="21600" extrusionOk="0">
                    <a:moveTo>
                      <a:pt x="0" y="0"/>
                    </a:moveTo>
                    <a:cubicBezTo>
                      <a:pt x="21600" y="2677"/>
                      <a:pt x="19974" y="16418"/>
                      <a:pt x="11161" y="2160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 name="Google Shape;145;p22"/>
              <p:cNvSpPr/>
              <p:nvPr/>
            </p:nvSpPr>
            <p:spPr>
              <a:xfrm rot="3758493">
                <a:off x="6688919" y="1820269"/>
                <a:ext cx="124286" cy="341787"/>
              </a:xfrm>
              <a:custGeom>
                <a:avLst/>
                <a:gdLst/>
                <a:ahLst/>
                <a:cxnLst/>
                <a:rect l="l" t="t" r="r" b="b"/>
                <a:pathLst>
                  <a:path w="21600" h="21600" extrusionOk="0">
                    <a:moveTo>
                      <a:pt x="21600" y="21600"/>
                    </a:moveTo>
                    <a:cubicBezTo>
                      <a:pt x="9761" y="15753"/>
                      <a:pt x="1840" y="7112"/>
                      <a:pt x="0"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 name="Google Shape;146;p22"/>
              <p:cNvSpPr/>
              <p:nvPr/>
            </p:nvSpPr>
            <p:spPr>
              <a:xfrm rot="3758493">
                <a:off x="6847335" y="1900060"/>
                <a:ext cx="869668" cy="1031590"/>
              </a:xfrm>
              <a:custGeom>
                <a:avLst/>
                <a:gdLst/>
                <a:ahLst/>
                <a:cxnLst/>
                <a:rect l="l" t="t"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 name="Google Shape;147;p22"/>
              <p:cNvSpPr/>
              <p:nvPr/>
            </p:nvSpPr>
            <p:spPr>
              <a:xfrm rot="3758493">
                <a:off x="6164716" y="2541971"/>
                <a:ext cx="1046419" cy="281861"/>
              </a:xfrm>
              <a:custGeom>
                <a:avLst/>
                <a:gdLst/>
                <a:ahLst/>
                <a:cxnLst/>
                <a:rect l="l" t="t"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 name="Google Shape;148;p22"/>
              <p:cNvSpPr/>
              <p:nvPr/>
            </p:nvSpPr>
            <p:spPr>
              <a:xfrm rot="3758493">
                <a:off x="5742745" y="2584036"/>
                <a:ext cx="1200079" cy="797886"/>
              </a:xfrm>
              <a:custGeom>
                <a:avLst/>
                <a:gdLst/>
                <a:ahLst/>
                <a:cxnLst/>
                <a:rect l="l" t="t"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 name="Google Shape;149;p22"/>
              <p:cNvSpPr/>
              <p:nvPr/>
            </p:nvSpPr>
            <p:spPr>
              <a:xfrm rot="3758493">
                <a:off x="6601321" y="998391"/>
                <a:ext cx="383966" cy="415006"/>
              </a:xfrm>
              <a:custGeom>
                <a:avLst/>
                <a:gdLst/>
                <a:ahLst/>
                <a:cxnLst/>
                <a:rect l="l" t="t"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 name="Google Shape;150;p22"/>
              <p:cNvSpPr/>
              <p:nvPr/>
            </p:nvSpPr>
            <p:spPr>
              <a:xfrm rot="3758493">
                <a:off x="7598750" y="2950768"/>
                <a:ext cx="573187" cy="491046"/>
              </a:xfrm>
              <a:custGeom>
                <a:avLst/>
                <a:gdLst/>
                <a:ahLst/>
                <a:cxnLst/>
                <a:rect l="l" t="t" r="r" b="b"/>
                <a:pathLst>
                  <a:path w="21600" h="21600" extrusionOk="0">
                    <a:moveTo>
                      <a:pt x="0" y="21600"/>
                    </a:moveTo>
                    <a:cubicBezTo>
                      <a:pt x="7302" y="21128"/>
                      <a:pt x="15635" y="15045"/>
                      <a:pt x="21600" y="9996"/>
                    </a:cubicBezTo>
                    <a:cubicBezTo>
                      <a:pt x="14594" y="7013"/>
                      <a:pt x="7961" y="2130"/>
                      <a:pt x="709"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5" name="TextBox 4"/>
          <p:cNvSpPr txBox="1"/>
          <p:nvPr/>
        </p:nvSpPr>
        <p:spPr>
          <a:xfrm>
            <a:off x="2472745" y="2360062"/>
            <a:ext cx="6846620" cy="1200329"/>
          </a:xfrm>
          <a:prstGeom prst="rect">
            <a:avLst/>
          </a:prstGeom>
          <a:noFill/>
        </p:spPr>
        <p:txBody>
          <a:bodyPr wrap="square" rtlCol="0">
            <a:spAutoFit/>
          </a:bodyPr>
          <a:lstStyle/>
          <a:p>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Tìm</a:t>
            </a:r>
            <a:r>
              <a:rPr lang="en-US" sz="7200" b="1" dirty="0">
                <a:solidFill>
                  <a:srgbClr val="FF0000"/>
                </a:solidFill>
                <a:latin typeface="Cambria" panose="02040503050406030204" pitchFamily="18" charset="0"/>
                <a:ea typeface="Cambria" panose="02040503050406030204" pitchFamily="18" charset="0"/>
              </a:rPr>
              <a:t> hiểu bài</a:t>
            </a:r>
          </a:p>
        </p:txBody>
      </p:sp>
    </p:spTree>
    <p:extLst>
      <p:ext uri="{BB962C8B-B14F-4D97-AF65-F5344CB8AC3E}">
        <p14:creationId xmlns:p14="http://schemas.microsoft.com/office/powerpoint/2010/main" val="253667385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7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8" name="Rectangle 12">
            <a:extLst>
              <a:ext uri="{FF2B5EF4-FFF2-40B4-BE49-F238E27FC236}">
                <a16:creationId xmlns:a16="http://schemas.microsoft.com/office/drawing/2014/main" id="{5A088486-B1F6-4789-8EBC-58D95FADCE84}"/>
              </a:ext>
            </a:extLst>
          </p:cNvPr>
          <p:cNvSpPr>
            <a:spLocks noChangeArrowheads="1"/>
          </p:cNvSpPr>
          <p:nvPr/>
        </p:nvSpPr>
        <p:spPr bwMode="auto">
          <a:xfrm>
            <a:off x="1676400" y="2963864"/>
            <a:ext cx="8839200" cy="2308225"/>
          </a:xfrm>
          <a:prstGeom prst="rect">
            <a:avLst/>
          </a:prstGeom>
          <a:solidFill>
            <a:schemeClr val="accent2">
              <a:lumMod val="20000"/>
              <a:lumOff val="80000"/>
            </a:schemeClr>
          </a:solidFill>
          <a:ln w="9525">
            <a:noFill/>
            <a:miter lim="800000"/>
            <a:headEnd/>
            <a:tailEnd/>
          </a:ln>
          <a:effectLst/>
        </p:spPr>
        <p:txBody>
          <a:bodyPr anchor="ctr">
            <a:spAutoFit/>
          </a:bodyPr>
          <a:lstStyle/>
          <a:p>
            <a:pPr fontAlgn="base">
              <a:spcBef>
                <a:spcPct val="50000"/>
              </a:spcBef>
              <a:spcAft>
                <a:spcPct val="0"/>
              </a:spcAft>
              <a:buClrTx/>
              <a:defRPr/>
            </a:pPr>
            <a:r>
              <a:rPr lang="en-US" sz="32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Không</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khí</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mát</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dịu</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vào</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mỗi</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sáng</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trời</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xanh</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ngắt</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trên</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cao</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xanh</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như</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dòng</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sông</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trong</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trôi</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lặng</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lẽ</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giữa</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những</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ngọn</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cây</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hè</a:t>
            </a:r>
            <a:r>
              <a:rPr lang="en-US" sz="3600" kern="1200" dirty="0">
                <a:solidFill>
                  <a:prstClr val="black"/>
                </a:solidFill>
                <a:latin typeface="Arial" charset="0"/>
                <a:ea typeface="+mn-ea"/>
                <a:cs typeface="+mn-cs"/>
              </a:rPr>
              <a:t> </a:t>
            </a:r>
            <a:r>
              <a:rPr lang="en-US" sz="3600" kern="1200" dirty="0" err="1">
                <a:solidFill>
                  <a:prstClr val="black"/>
                </a:solidFill>
                <a:latin typeface="Arial" charset="0"/>
                <a:ea typeface="+mn-ea"/>
                <a:cs typeface="+mn-cs"/>
              </a:rPr>
              <a:t>phố</a:t>
            </a:r>
            <a:r>
              <a:rPr lang="en-US" sz="3600" kern="1200" dirty="0">
                <a:solidFill>
                  <a:prstClr val="black"/>
                </a:solidFill>
                <a:latin typeface="Arial" charset="0"/>
                <a:ea typeface="+mn-ea"/>
                <a:cs typeface="+mn-cs"/>
              </a:rPr>
              <a:t>.</a:t>
            </a:r>
          </a:p>
        </p:txBody>
      </p:sp>
      <p:sp>
        <p:nvSpPr>
          <p:cNvPr id="100355" name="Text Box 17">
            <a:extLst>
              <a:ext uri="{FF2B5EF4-FFF2-40B4-BE49-F238E27FC236}">
                <a16:creationId xmlns:a16="http://schemas.microsoft.com/office/drawing/2014/main" id="{49DD0DD3-ECC1-47AB-81EA-6D87DEDBC581}"/>
              </a:ext>
            </a:extLst>
          </p:cNvPr>
          <p:cNvSpPr txBox="1">
            <a:spLocks noChangeArrowheads="1"/>
          </p:cNvSpPr>
          <p:nvPr/>
        </p:nvSpPr>
        <p:spPr bwMode="auto">
          <a:xfrm>
            <a:off x="6019800" y="609601"/>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b="1" kern="1200">
              <a:solidFill>
                <a:srgbClr val="140476"/>
              </a:solidFill>
              <a:latin typeface="Times New Roman" panose="02020603050405020304" pitchFamily="18" charset="0"/>
              <a:ea typeface="+mn-ea"/>
              <a:cs typeface="+mn-cs"/>
            </a:endParaRPr>
          </a:p>
        </p:txBody>
      </p:sp>
      <p:grpSp>
        <p:nvGrpSpPr>
          <p:cNvPr id="100356" name="Group 19">
            <a:extLst>
              <a:ext uri="{FF2B5EF4-FFF2-40B4-BE49-F238E27FC236}">
                <a16:creationId xmlns:a16="http://schemas.microsoft.com/office/drawing/2014/main" id="{66A84287-CA27-4657-BFED-4E66E51C61B4}"/>
              </a:ext>
            </a:extLst>
          </p:cNvPr>
          <p:cNvGrpSpPr>
            <a:grpSpLocks/>
          </p:cNvGrpSpPr>
          <p:nvPr/>
        </p:nvGrpSpPr>
        <p:grpSpPr bwMode="auto">
          <a:xfrm>
            <a:off x="1676400" y="152400"/>
            <a:ext cx="8839200" cy="6553200"/>
            <a:chOff x="96" y="96"/>
            <a:chExt cx="5568" cy="4128"/>
          </a:xfrm>
        </p:grpSpPr>
        <p:sp>
          <p:nvSpPr>
            <p:cNvPr id="100360" name="Line 20">
              <a:extLst>
                <a:ext uri="{FF2B5EF4-FFF2-40B4-BE49-F238E27FC236}">
                  <a16:creationId xmlns:a16="http://schemas.microsoft.com/office/drawing/2014/main" id="{C1D2D6CA-7846-4D2B-9284-F38081AA28DF}"/>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0361" name="Line 21">
              <a:extLst>
                <a:ext uri="{FF2B5EF4-FFF2-40B4-BE49-F238E27FC236}">
                  <a16:creationId xmlns:a16="http://schemas.microsoft.com/office/drawing/2014/main" id="{372FEA2C-55A0-4F0E-B71C-217545FF5212}"/>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0362" name="Line 22">
              <a:extLst>
                <a:ext uri="{FF2B5EF4-FFF2-40B4-BE49-F238E27FC236}">
                  <a16:creationId xmlns:a16="http://schemas.microsoft.com/office/drawing/2014/main" id="{E6B377A6-0097-415E-87D5-07EE963BBF8F}"/>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0363" name="Line 23">
              <a:extLst>
                <a:ext uri="{FF2B5EF4-FFF2-40B4-BE49-F238E27FC236}">
                  <a16:creationId xmlns:a16="http://schemas.microsoft.com/office/drawing/2014/main" id="{03E268F5-5878-4E83-A25D-72C26464E895}"/>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sp>
        <p:nvSpPr>
          <p:cNvPr id="70680" name="Rectangle 24">
            <a:extLst>
              <a:ext uri="{FF2B5EF4-FFF2-40B4-BE49-F238E27FC236}">
                <a16:creationId xmlns:a16="http://schemas.microsoft.com/office/drawing/2014/main" id="{C7D5E0FE-E344-47E9-B869-77984237D92A}"/>
              </a:ext>
            </a:extLst>
          </p:cNvPr>
          <p:cNvSpPr>
            <a:spLocks noChangeArrowheads="1"/>
          </p:cNvSpPr>
          <p:nvPr/>
        </p:nvSpPr>
        <p:spPr bwMode="auto">
          <a:xfrm>
            <a:off x="1828801" y="1433514"/>
            <a:ext cx="2790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ClrTx/>
              <a:buNone/>
            </a:pPr>
            <a:r>
              <a:rPr lang="en-US" altLang="en-US" sz="2800" b="1" u="sng" kern="1200">
                <a:solidFill>
                  <a:srgbClr val="FF0000"/>
                </a:solidFill>
                <a:latin typeface="Times New Roman" panose="02020603050405020304" pitchFamily="18" charset="0"/>
                <a:ea typeface="+mn-ea"/>
                <a:cs typeface="+mn-cs"/>
              </a:rPr>
              <a:t>Đọc thầm đoạn 1</a:t>
            </a:r>
          </a:p>
        </p:txBody>
      </p:sp>
      <p:sp>
        <p:nvSpPr>
          <p:cNvPr id="15370" name="Rectangle 1">
            <a:extLst>
              <a:ext uri="{FF2B5EF4-FFF2-40B4-BE49-F238E27FC236}">
                <a16:creationId xmlns:a16="http://schemas.microsoft.com/office/drawing/2014/main" id="{0046012F-3C91-48E0-B62C-D6872F88610C}"/>
              </a:ext>
            </a:extLst>
          </p:cNvPr>
          <p:cNvSpPr>
            <a:spLocks noChangeArrowheads="1"/>
          </p:cNvSpPr>
          <p:nvPr/>
        </p:nvSpPr>
        <p:spPr bwMode="auto">
          <a:xfrm>
            <a:off x="2057400" y="1890713"/>
            <a:ext cx="762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3600" b="1" i="1" kern="1200">
                <a:solidFill>
                  <a:srgbClr val="000099"/>
                </a:solidFill>
                <a:latin typeface="Times New Roman" panose="02020603050405020304" pitchFamily="18" charset="0"/>
                <a:ea typeface="+mn-ea"/>
                <a:cs typeface="+mn-cs"/>
              </a:rPr>
              <a:t>1) Thành phố sắp vào thu có gì đẹp ?</a:t>
            </a:r>
          </a:p>
        </p:txBody>
      </p:sp>
      <p:sp>
        <p:nvSpPr>
          <p:cNvPr id="12" name="AutoShape 4">
            <a:extLst>
              <a:ext uri="{FF2B5EF4-FFF2-40B4-BE49-F238E27FC236}">
                <a16:creationId xmlns:a16="http://schemas.microsoft.com/office/drawing/2014/main" id="{2974EB30-272D-4AB8-8508-04B71DB4B953}"/>
              </a:ext>
            </a:extLst>
          </p:cNvPr>
          <p:cNvSpPr>
            <a:spLocks noChangeArrowheads="1"/>
          </p:cNvSpPr>
          <p:nvPr/>
        </p:nvSpPr>
        <p:spPr bwMode="gray">
          <a:xfrm>
            <a:off x="2084388" y="601663"/>
            <a:ext cx="2743200" cy="5334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2800" b="1" kern="1200">
                <a:solidFill>
                  <a:srgbClr val="FF0000"/>
                </a:solidFill>
                <a:latin typeface="Times New Roman" panose="02020603050405020304" pitchFamily="18" charset="0"/>
                <a:ea typeface="+mn-ea"/>
                <a:cs typeface="+mn-cs"/>
              </a:rPr>
              <a:t>Tìm hiểu bài</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0680">
                                            <p:txEl>
                                              <p:pRg st="0" end="0"/>
                                            </p:txEl>
                                          </p:spTgt>
                                        </p:tgtEl>
                                        <p:attrNameLst>
                                          <p:attrName>style.visibility</p:attrName>
                                        </p:attrNameLst>
                                      </p:cBhvr>
                                      <p:to>
                                        <p:strVal val="visible"/>
                                      </p:to>
                                    </p:set>
                                    <p:anim calcmode="lin" valueType="num">
                                      <p:cBhvr>
                                        <p:cTn id="7" dur="1000" fill="hold"/>
                                        <p:tgtEl>
                                          <p:spTgt spid="7068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068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0680">
                                            <p:txEl>
                                              <p:pRg st="0" end="0"/>
                                            </p:txEl>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370"/>
                                        </p:tgtEl>
                                        <p:attrNameLst>
                                          <p:attrName>style.visibility</p:attrName>
                                        </p:attrNameLst>
                                      </p:cBhvr>
                                      <p:to>
                                        <p:strVal val="visible"/>
                                      </p:to>
                                    </p:set>
                                    <p:animEffect transition="in" filter="wipe(down)">
                                      <p:cBhvr>
                                        <p:cTn id="19" dur="500"/>
                                        <p:tgtEl>
                                          <p:spTgt spid="1537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0668"/>
                                        </p:tgtEl>
                                        <p:attrNameLst>
                                          <p:attrName>style.visibility</p:attrName>
                                        </p:attrNameLst>
                                      </p:cBhvr>
                                      <p:to>
                                        <p:strVal val="visible"/>
                                      </p:to>
                                    </p:set>
                                    <p:anim calcmode="lin" valueType="num">
                                      <p:cBhvr additive="base">
                                        <p:cTn id="24" dur="500" fill="hold"/>
                                        <p:tgtEl>
                                          <p:spTgt spid="70668"/>
                                        </p:tgtEl>
                                        <p:attrNameLst>
                                          <p:attrName>ppt_x</p:attrName>
                                        </p:attrNameLst>
                                      </p:cBhvr>
                                      <p:tavLst>
                                        <p:tav tm="0">
                                          <p:val>
                                            <p:strVal val="#ppt_x"/>
                                          </p:val>
                                        </p:tav>
                                        <p:tav tm="100000">
                                          <p:val>
                                            <p:strVal val="#ppt_x"/>
                                          </p:val>
                                        </p:tav>
                                      </p:tavLst>
                                    </p:anim>
                                    <p:anim calcmode="lin" valueType="num">
                                      <p:cBhvr additive="base">
                                        <p:cTn id="25" dur="500" fill="hold"/>
                                        <p:tgtEl>
                                          <p:spTgt spid="70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8" grpId="0" animBg="1"/>
      <p:bldP spid="15370"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18">
            <a:extLst>
              <a:ext uri="{FF2B5EF4-FFF2-40B4-BE49-F238E27FC236}">
                <a16:creationId xmlns:a16="http://schemas.microsoft.com/office/drawing/2014/main" id="{3A77FC96-F7ED-4E2C-9562-E1691DB75F11}"/>
              </a:ext>
            </a:extLst>
          </p:cNvPr>
          <p:cNvGrpSpPr>
            <a:grpSpLocks/>
          </p:cNvGrpSpPr>
          <p:nvPr/>
        </p:nvGrpSpPr>
        <p:grpSpPr bwMode="auto">
          <a:xfrm>
            <a:off x="1524000" y="290513"/>
            <a:ext cx="8839200" cy="6553200"/>
            <a:chOff x="96" y="96"/>
            <a:chExt cx="5568" cy="4128"/>
          </a:xfrm>
        </p:grpSpPr>
        <p:sp>
          <p:nvSpPr>
            <p:cNvPr id="101381" name="Line 19">
              <a:extLst>
                <a:ext uri="{FF2B5EF4-FFF2-40B4-BE49-F238E27FC236}">
                  <a16:creationId xmlns:a16="http://schemas.microsoft.com/office/drawing/2014/main" id="{1D68EF1D-06D7-4123-9A69-583CC6A679BE}"/>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1382" name="Line 20">
              <a:extLst>
                <a:ext uri="{FF2B5EF4-FFF2-40B4-BE49-F238E27FC236}">
                  <a16:creationId xmlns:a16="http://schemas.microsoft.com/office/drawing/2014/main" id="{3249092B-51E9-4518-A13E-664A839DEB75}"/>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1383" name="Line 21">
              <a:extLst>
                <a:ext uri="{FF2B5EF4-FFF2-40B4-BE49-F238E27FC236}">
                  <a16:creationId xmlns:a16="http://schemas.microsoft.com/office/drawing/2014/main" id="{E87C10D2-16AF-4BE6-BB97-67862DF3A439}"/>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1384" name="Line 22">
              <a:extLst>
                <a:ext uri="{FF2B5EF4-FFF2-40B4-BE49-F238E27FC236}">
                  <a16:creationId xmlns:a16="http://schemas.microsoft.com/office/drawing/2014/main" id="{DD6D541E-371B-432C-A011-E7DA868CC624}"/>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6F029A44-7821-4FAF-8182-47B2BFE19D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1447800"/>
            <a:ext cx="40814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5565DB8-E2B4-4B70-BB4E-3371325F5A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47800"/>
            <a:ext cx="4572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AutoShape 4">
            <a:extLst>
              <a:ext uri="{FF2B5EF4-FFF2-40B4-BE49-F238E27FC236}">
                <a16:creationId xmlns:a16="http://schemas.microsoft.com/office/drawing/2014/main" id="{1CB7FEE8-BA66-488E-ADCC-EEB4DD1C9693}"/>
              </a:ext>
            </a:extLst>
          </p:cNvPr>
          <p:cNvSpPr>
            <a:spLocks noChangeArrowheads="1"/>
          </p:cNvSpPr>
          <p:nvPr/>
        </p:nvSpPr>
        <p:spPr bwMode="gray">
          <a:xfrm>
            <a:off x="4876800" y="1447800"/>
            <a:ext cx="2743200" cy="5334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2800" b="1" kern="1200">
                <a:solidFill>
                  <a:srgbClr val="FF0000"/>
                </a:solidFill>
                <a:latin typeface="Times New Roman" panose="02020603050405020304" pitchFamily="18" charset="0"/>
                <a:ea typeface="+mn-ea"/>
                <a:cs typeface="+mn-cs"/>
              </a:rPr>
              <a:t>Tìm hiểu bài</a:t>
            </a:r>
          </a:p>
        </p:txBody>
      </p:sp>
      <p:sp>
        <p:nvSpPr>
          <p:cNvPr id="103427" name="Text Box 11">
            <a:extLst>
              <a:ext uri="{FF2B5EF4-FFF2-40B4-BE49-F238E27FC236}">
                <a16:creationId xmlns:a16="http://schemas.microsoft.com/office/drawing/2014/main" id="{226ADFB0-6C82-4043-AA3C-E5538D556F1A}"/>
              </a:ext>
            </a:extLst>
          </p:cNvPr>
          <p:cNvSpPr txBox="1">
            <a:spLocks noChangeArrowheads="1"/>
          </p:cNvSpPr>
          <p:nvPr/>
        </p:nvSpPr>
        <p:spPr bwMode="auto">
          <a:xfrm>
            <a:off x="6019800" y="1538288"/>
            <a:ext cx="3352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b="1" kern="1200">
              <a:solidFill>
                <a:srgbClr val="140476"/>
              </a:solidFill>
              <a:latin typeface="Times New Roman" panose="02020603050405020304" pitchFamily="18" charset="0"/>
              <a:ea typeface="+mn-ea"/>
              <a:cs typeface="+mn-cs"/>
            </a:endParaRPr>
          </a:p>
        </p:txBody>
      </p:sp>
      <p:grpSp>
        <p:nvGrpSpPr>
          <p:cNvPr id="103428" name="Group 12">
            <a:extLst>
              <a:ext uri="{FF2B5EF4-FFF2-40B4-BE49-F238E27FC236}">
                <a16:creationId xmlns:a16="http://schemas.microsoft.com/office/drawing/2014/main" id="{D14D2735-57EF-4559-8217-2C3AE7697671}"/>
              </a:ext>
            </a:extLst>
          </p:cNvPr>
          <p:cNvGrpSpPr>
            <a:grpSpLocks/>
          </p:cNvGrpSpPr>
          <p:nvPr/>
        </p:nvGrpSpPr>
        <p:grpSpPr bwMode="auto">
          <a:xfrm>
            <a:off x="1676400" y="152400"/>
            <a:ext cx="8839200" cy="6553200"/>
            <a:chOff x="96" y="96"/>
            <a:chExt cx="5568" cy="4128"/>
          </a:xfrm>
        </p:grpSpPr>
        <p:sp>
          <p:nvSpPr>
            <p:cNvPr id="103432" name="Line 13">
              <a:extLst>
                <a:ext uri="{FF2B5EF4-FFF2-40B4-BE49-F238E27FC236}">
                  <a16:creationId xmlns:a16="http://schemas.microsoft.com/office/drawing/2014/main" id="{69A610FE-2DFB-437E-9E44-8D69A80EDDEF}"/>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3433" name="Line 14">
              <a:extLst>
                <a:ext uri="{FF2B5EF4-FFF2-40B4-BE49-F238E27FC236}">
                  <a16:creationId xmlns:a16="http://schemas.microsoft.com/office/drawing/2014/main" id="{6D5B338B-6E92-41A4-82CC-9FD26453892F}"/>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3434" name="Line 15">
              <a:extLst>
                <a:ext uri="{FF2B5EF4-FFF2-40B4-BE49-F238E27FC236}">
                  <a16:creationId xmlns:a16="http://schemas.microsoft.com/office/drawing/2014/main" id="{0AA07872-F614-49EE-BB9C-DCCB6C3501B9}"/>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3435" name="Line 16">
              <a:extLst>
                <a:ext uri="{FF2B5EF4-FFF2-40B4-BE49-F238E27FC236}">
                  <a16:creationId xmlns:a16="http://schemas.microsoft.com/office/drawing/2014/main" id="{926F123A-789A-4E5E-A874-AE2CA31EF60C}"/>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sp>
        <p:nvSpPr>
          <p:cNvPr id="93206" name="Rectangle 22">
            <a:extLst>
              <a:ext uri="{FF2B5EF4-FFF2-40B4-BE49-F238E27FC236}">
                <a16:creationId xmlns:a16="http://schemas.microsoft.com/office/drawing/2014/main" id="{E38BF1E2-231F-48E8-8838-2A332ECBB2DC}"/>
              </a:ext>
            </a:extLst>
          </p:cNvPr>
          <p:cNvSpPr>
            <a:spLocks noChangeArrowheads="1"/>
          </p:cNvSpPr>
          <p:nvPr/>
        </p:nvSpPr>
        <p:spPr bwMode="auto">
          <a:xfrm>
            <a:off x="1752600" y="3886200"/>
            <a:ext cx="8610600" cy="15700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r>
              <a:rPr lang="en-US" altLang="en-US" sz="2800" b="1" i="1" kern="1200">
                <a:solidFill>
                  <a:prstClr val="black"/>
                </a:solidFill>
                <a:latin typeface="Times New Roman" panose="02020603050405020304" pitchFamily="18" charset="0"/>
                <a:ea typeface="+mn-ea"/>
                <a:cs typeface="+mn-cs"/>
              </a:rPr>
              <a:t>      </a:t>
            </a:r>
            <a:r>
              <a:rPr lang="en-US" altLang="en-US" b="1" kern="1200">
                <a:solidFill>
                  <a:prstClr val="black"/>
                </a:solidFill>
                <a:latin typeface="Times New Roman" panose="02020603050405020304" pitchFamily="18" charset="0"/>
                <a:ea typeface="+mn-ea"/>
                <a:cs typeface="+mn-cs"/>
              </a:rPr>
              <a:t>Ông dẫn bạn đi mua vở, chọn bút, hướng dẫn bạn cách bọc vở, dán nhãn , pha mực, dạy bạn những chữ cái đầu tiên.</a:t>
            </a:r>
            <a:endParaRPr lang="en-US" altLang="en-US" sz="2800" b="1" kern="1200">
              <a:solidFill>
                <a:prstClr val="black"/>
              </a:solidFill>
              <a:latin typeface="Times New Roman" panose="02020603050405020304" pitchFamily="18" charset="0"/>
              <a:ea typeface="+mn-ea"/>
              <a:cs typeface="+mn-cs"/>
            </a:endParaRPr>
          </a:p>
        </p:txBody>
      </p:sp>
      <p:sp>
        <p:nvSpPr>
          <p:cNvPr id="93207" name="Rectangle 23">
            <a:extLst>
              <a:ext uri="{FF2B5EF4-FFF2-40B4-BE49-F238E27FC236}">
                <a16:creationId xmlns:a16="http://schemas.microsoft.com/office/drawing/2014/main" id="{12E43FAE-99F4-4DE2-AB09-7365DC59C736}"/>
              </a:ext>
            </a:extLst>
          </p:cNvPr>
          <p:cNvSpPr>
            <a:spLocks noChangeArrowheads="1"/>
          </p:cNvSpPr>
          <p:nvPr/>
        </p:nvSpPr>
        <p:spPr bwMode="auto">
          <a:xfrm>
            <a:off x="1828800" y="2325689"/>
            <a:ext cx="8458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r>
              <a:rPr lang="en-US" altLang="en-US" b="1" i="1" kern="1200">
                <a:solidFill>
                  <a:srgbClr val="000099"/>
                </a:solidFill>
                <a:latin typeface="Times New Roman" panose="02020603050405020304" pitchFamily="18" charset="0"/>
                <a:ea typeface="+mn-ea"/>
                <a:cs typeface="Times New Roman" panose="02020603050405020304" pitchFamily="18" charset="0"/>
              </a:rPr>
              <a:t>2) Ông ngoại giúp bạn nhỏ chuẩn bị đi học như thế nào ?</a:t>
            </a:r>
          </a:p>
          <a:p>
            <a:pPr fontAlgn="base">
              <a:spcBef>
                <a:spcPct val="0"/>
              </a:spcBef>
              <a:spcAft>
                <a:spcPct val="0"/>
              </a:spcAft>
              <a:buClrTx/>
              <a:buNone/>
            </a:pPr>
            <a:endParaRPr lang="en-US" altLang="en-US" b="1" i="1" kern="1200">
              <a:solidFill>
                <a:srgbClr val="000099"/>
              </a:solidFill>
              <a:latin typeface="Times New Roman" panose="02020603050405020304" pitchFamily="18" charset="0"/>
              <a:ea typeface="+mn-ea"/>
              <a:cs typeface="Times New Roman" panose="02020603050405020304" pitchFamily="18" charset="0"/>
            </a:endParaRPr>
          </a:p>
        </p:txBody>
      </p:sp>
      <p:sp>
        <p:nvSpPr>
          <p:cNvPr id="93208" name="Rectangle 24">
            <a:extLst>
              <a:ext uri="{FF2B5EF4-FFF2-40B4-BE49-F238E27FC236}">
                <a16:creationId xmlns:a16="http://schemas.microsoft.com/office/drawing/2014/main" id="{53CC80A0-0463-456C-B0DE-CE03E3B8A51E}"/>
              </a:ext>
            </a:extLst>
          </p:cNvPr>
          <p:cNvSpPr>
            <a:spLocks noChangeArrowheads="1"/>
          </p:cNvSpPr>
          <p:nvPr/>
        </p:nvSpPr>
        <p:spPr bwMode="auto">
          <a:xfrm>
            <a:off x="1828800" y="1828801"/>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r>
              <a:rPr lang="en-US" altLang="en-US" sz="2800" b="1" u="sng" kern="1200">
                <a:solidFill>
                  <a:srgbClr val="FF0000"/>
                </a:solidFill>
                <a:latin typeface="Times New Roman" panose="02020603050405020304" pitchFamily="18" charset="0"/>
                <a:ea typeface="+mn-ea"/>
                <a:cs typeface="Times New Roman" panose="02020603050405020304" pitchFamily="18" charset="0"/>
              </a:rPr>
              <a:t>Đọc thầm đoạn 2:</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p:cTn id="7" dur="1000" fill="hold"/>
                                        <p:tgtEl>
                                          <p:spTgt spid="93188"/>
                                        </p:tgtEl>
                                        <p:attrNameLst>
                                          <p:attrName>ppt_w</p:attrName>
                                        </p:attrNameLst>
                                      </p:cBhvr>
                                      <p:tavLst>
                                        <p:tav tm="0">
                                          <p:val>
                                            <p:strVal val="#ppt_w+.3"/>
                                          </p:val>
                                        </p:tav>
                                        <p:tav tm="100000">
                                          <p:val>
                                            <p:strVal val="#ppt_w"/>
                                          </p:val>
                                        </p:tav>
                                      </p:tavLst>
                                    </p:anim>
                                    <p:anim calcmode="lin" valueType="num">
                                      <p:cBhvr>
                                        <p:cTn id="8" dur="1000" fill="hold"/>
                                        <p:tgtEl>
                                          <p:spTgt spid="93188"/>
                                        </p:tgtEl>
                                        <p:attrNameLst>
                                          <p:attrName>ppt_h</p:attrName>
                                        </p:attrNameLst>
                                      </p:cBhvr>
                                      <p:tavLst>
                                        <p:tav tm="0">
                                          <p:val>
                                            <p:strVal val="#ppt_h"/>
                                          </p:val>
                                        </p:tav>
                                        <p:tav tm="100000">
                                          <p:val>
                                            <p:strVal val="#ppt_h"/>
                                          </p:val>
                                        </p:tav>
                                      </p:tavLst>
                                    </p:anim>
                                    <p:animEffect transition="in" filter="fade">
                                      <p:cBhvr>
                                        <p:cTn id="9" dur="1000"/>
                                        <p:tgtEl>
                                          <p:spTgt spid="931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93208">
                                            <p:txEl>
                                              <p:pRg st="0" end="0"/>
                                            </p:txEl>
                                          </p:spTgt>
                                        </p:tgtEl>
                                        <p:attrNameLst>
                                          <p:attrName>style.visibility</p:attrName>
                                        </p:attrNameLst>
                                      </p:cBhvr>
                                      <p:to>
                                        <p:strVal val="visible"/>
                                      </p:to>
                                    </p:set>
                                    <p:anim calcmode="lin" valueType="num">
                                      <p:cBhvr>
                                        <p:cTn id="14" dur="1000" fill="hold"/>
                                        <p:tgtEl>
                                          <p:spTgt spid="93208">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93208">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9320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3207"/>
                                        </p:tgtEl>
                                        <p:attrNameLst>
                                          <p:attrName>style.visibility</p:attrName>
                                        </p:attrNameLst>
                                      </p:cBhvr>
                                      <p:to>
                                        <p:strVal val="visible"/>
                                      </p:to>
                                    </p:set>
                                    <p:anim calcmode="lin" valueType="num">
                                      <p:cBhvr additive="base">
                                        <p:cTn id="21" dur="500" fill="hold"/>
                                        <p:tgtEl>
                                          <p:spTgt spid="93207"/>
                                        </p:tgtEl>
                                        <p:attrNameLst>
                                          <p:attrName>ppt_x</p:attrName>
                                        </p:attrNameLst>
                                      </p:cBhvr>
                                      <p:tavLst>
                                        <p:tav tm="0">
                                          <p:val>
                                            <p:strVal val="#ppt_x"/>
                                          </p:val>
                                        </p:tav>
                                        <p:tav tm="100000">
                                          <p:val>
                                            <p:strVal val="#ppt_x"/>
                                          </p:val>
                                        </p:tav>
                                      </p:tavLst>
                                    </p:anim>
                                    <p:anim calcmode="lin" valueType="num">
                                      <p:cBhvr additive="base">
                                        <p:cTn id="22" dur="500" fill="hold"/>
                                        <p:tgtEl>
                                          <p:spTgt spid="9320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3206"/>
                                        </p:tgtEl>
                                        <p:attrNameLst>
                                          <p:attrName>style.visibility</p:attrName>
                                        </p:attrNameLst>
                                      </p:cBhvr>
                                      <p:to>
                                        <p:strVal val="visible"/>
                                      </p:to>
                                    </p:set>
                                    <p:animEffect transition="in" filter="fade">
                                      <p:cBhvr>
                                        <p:cTn id="27" dur="1000"/>
                                        <p:tgtEl>
                                          <p:spTgt spid="93206"/>
                                        </p:tgtEl>
                                      </p:cBhvr>
                                    </p:animEffect>
                                    <p:anim calcmode="lin" valueType="num">
                                      <p:cBhvr>
                                        <p:cTn id="28" dur="1000" fill="hold"/>
                                        <p:tgtEl>
                                          <p:spTgt spid="93206"/>
                                        </p:tgtEl>
                                        <p:attrNameLst>
                                          <p:attrName>ppt_x</p:attrName>
                                        </p:attrNameLst>
                                      </p:cBhvr>
                                      <p:tavLst>
                                        <p:tav tm="0">
                                          <p:val>
                                            <p:strVal val="#ppt_x"/>
                                          </p:val>
                                        </p:tav>
                                        <p:tav tm="100000">
                                          <p:val>
                                            <p:strVal val="#ppt_x"/>
                                          </p:val>
                                        </p:tav>
                                      </p:tavLst>
                                    </p:anim>
                                    <p:anim calcmode="lin" valueType="num">
                                      <p:cBhvr>
                                        <p:cTn id="29" dur="1000" fill="hold"/>
                                        <p:tgtEl>
                                          <p:spTgt spid="932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206" grpId="0" animBg="1"/>
      <p:bldP spid="932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DF639CF6-8A83-4777-870B-8AC1D052C9C6}"/>
              </a:ext>
            </a:extLst>
          </p:cNvPr>
          <p:cNvSpPr>
            <a:spLocks noGrp="1"/>
          </p:cNvSpPr>
          <p:nvPr>
            <p:ph type="title"/>
          </p:nvPr>
        </p:nvSpPr>
        <p:spPr/>
        <p:txBody>
          <a:bodyPr/>
          <a:lstStyle/>
          <a:p>
            <a:pPr eaLnBrk="1" hangingPunct="1"/>
            <a:endParaRPr lang="vi-VN" altLang="en-US">
              <a:latin typeface="Calibri" panose="020F0502020204030204" pitchFamily="34" charset="0"/>
            </a:endParaRPr>
          </a:p>
        </p:txBody>
      </p:sp>
      <p:pic>
        <p:nvPicPr>
          <p:cNvPr id="105475" name="Content Placeholder 1">
            <a:extLst>
              <a:ext uri="{FF2B5EF4-FFF2-40B4-BE49-F238E27FC236}">
                <a16:creationId xmlns:a16="http://schemas.microsoft.com/office/drawing/2014/main" id="{239976F1-B9DE-499C-A368-89536D498A8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90676" y="3429000"/>
            <a:ext cx="4505325" cy="3429000"/>
          </a:xfrm>
        </p:spPr>
      </p:pic>
      <p:pic>
        <p:nvPicPr>
          <p:cNvPr id="105476" name="Picture 2">
            <a:extLst>
              <a:ext uri="{FF2B5EF4-FFF2-40B4-BE49-F238E27FC236}">
                <a16:creationId xmlns:a16="http://schemas.microsoft.com/office/drawing/2014/main" id="{5FF08C9E-C50B-471C-9EDD-69DF66DEF5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7">
            <a:extLst>
              <a:ext uri="{FF2B5EF4-FFF2-40B4-BE49-F238E27FC236}">
                <a16:creationId xmlns:a16="http://schemas.microsoft.com/office/drawing/2014/main" id="{6C6D84CB-46F8-42E4-A873-0DDEB27E17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176"/>
            <a:ext cx="4572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8">
            <a:extLst>
              <a:ext uri="{FF2B5EF4-FFF2-40B4-BE49-F238E27FC236}">
                <a16:creationId xmlns:a16="http://schemas.microsoft.com/office/drawing/2014/main" id="{8A2C4EA2-00C3-4DB5-B2E4-BBB284435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338"/>
            <a:ext cx="45720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8" name="AutoShape 8">
            <a:extLst>
              <a:ext uri="{FF2B5EF4-FFF2-40B4-BE49-F238E27FC236}">
                <a16:creationId xmlns:a16="http://schemas.microsoft.com/office/drawing/2014/main" id="{908B7179-6E03-4652-AEA1-44F82D1479D9}"/>
              </a:ext>
            </a:extLst>
          </p:cNvPr>
          <p:cNvSpPr>
            <a:spLocks noChangeArrowheads="1"/>
          </p:cNvSpPr>
          <p:nvPr/>
        </p:nvSpPr>
        <p:spPr bwMode="gray">
          <a:xfrm>
            <a:off x="4876800" y="900113"/>
            <a:ext cx="2743200" cy="5334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2800" b="1" kern="1200">
                <a:solidFill>
                  <a:srgbClr val="FF0000"/>
                </a:solidFill>
                <a:latin typeface="Times New Roman" panose="02020603050405020304" pitchFamily="18" charset="0"/>
                <a:ea typeface="+mn-ea"/>
                <a:cs typeface="+mn-cs"/>
              </a:rPr>
              <a:t>Tìm hiểu bài</a:t>
            </a:r>
          </a:p>
        </p:txBody>
      </p:sp>
      <p:sp>
        <p:nvSpPr>
          <p:cNvPr id="71690" name="Rectangle 10">
            <a:extLst>
              <a:ext uri="{FF2B5EF4-FFF2-40B4-BE49-F238E27FC236}">
                <a16:creationId xmlns:a16="http://schemas.microsoft.com/office/drawing/2014/main" id="{3A5FD54D-8169-4288-9CE7-8598C4FFAA3C}"/>
              </a:ext>
            </a:extLst>
          </p:cNvPr>
          <p:cNvSpPr>
            <a:spLocks noChangeArrowheads="1"/>
          </p:cNvSpPr>
          <p:nvPr/>
        </p:nvSpPr>
        <p:spPr bwMode="auto">
          <a:xfrm>
            <a:off x="1828800" y="1876426"/>
            <a:ext cx="8458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b="1" kern="1200">
                <a:solidFill>
                  <a:srgbClr val="000099"/>
                </a:solidFill>
                <a:latin typeface="Times New Roman" panose="02020603050405020304" pitchFamily="18" charset="0"/>
                <a:ea typeface="+mn-ea"/>
                <a:cs typeface="+mn-cs"/>
              </a:rPr>
              <a:t>3.Tìm một hình ảnh đẹp mà em thích trong đoạn ông dẫn cháu đến thăm trường</a:t>
            </a:r>
            <a:r>
              <a:rPr lang="en-US" altLang="en-US" b="1" i="1" kern="1200">
                <a:solidFill>
                  <a:srgbClr val="000099"/>
                </a:solidFill>
                <a:latin typeface="Times New Roman" panose="02020603050405020304" pitchFamily="18" charset="0"/>
                <a:ea typeface="+mn-ea"/>
                <a:cs typeface="+mn-cs"/>
              </a:rPr>
              <a:t>?</a:t>
            </a:r>
            <a:endParaRPr lang="en-US" altLang="en-US" sz="4000" b="1" i="1" kern="1200">
              <a:solidFill>
                <a:srgbClr val="0000FF"/>
              </a:solidFill>
              <a:latin typeface="Times New Roman" panose="02020603050405020304" pitchFamily="18" charset="0"/>
              <a:ea typeface="+mn-ea"/>
              <a:cs typeface="+mn-cs"/>
            </a:endParaRPr>
          </a:p>
        </p:txBody>
      </p:sp>
      <p:sp>
        <p:nvSpPr>
          <p:cNvPr id="71691" name="Rectangle 11">
            <a:extLst>
              <a:ext uri="{FF2B5EF4-FFF2-40B4-BE49-F238E27FC236}">
                <a16:creationId xmlns:a16="http://schemas.microsoft.com/office/drawing/2014/main" id="{DF702CE6-109D-4736-9EC2-E6B0895F50C8}"/>
              </a:ext>
            </a:extLst>
          </p:cNvPr>
          <p:cNvSpPr>
            <a:spLocks noChangeArrowheads="1"/>
          </p:cNvSpPr>
          <p:nvPr/>
        </p:nvSpPr>
        <p:spPr bwMode="auto">
          <a:xfrm>
            <a:off x="1676400" y="3059114"/>
            <a:ext cx="8686800" cy="35401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Font typeface="Wingdings" panose="05000000000000000000" pitchFamily="2" charset="2"/>
              <a:buChar char="v"/>
            </a:pPr>
            <a:r>
              <a:rPr lang="en-US" altLang="en-US" sz="2800" kern="1200">
                <a:solidFill>
                  <a:prstClr val="black"/>
                </a:solidFill>
                <a:latin typeface="Arial" panose="020B0604020202020204" pitchFamily="34" charset="0"/>
                <a:ea typeface="+mn-ea"/>
                <a:cs typeface="+mn-cs"/>
              </a:rPr>
              <a:t> </a:t>
            </a:r>
            <a:r>
              <a:rPr lang="en-US" altLang="en-US" kern="1200">
                <a:solidFill>
                  <a:prstClr val="black"/>
                </a:solidFill>
                <a:latin typeface="Arial" panose="020B0604020202020204" pitchFamily="34" charset="0"/>
                <a:ea typeface="+mn-ea"/>
                <a:cs typeface="+mn-cs"/>
              </a:rPr>
              <a:t>Ông chậm rãi nhấn từng nhịp chân trên chiếc xe đạp cũ, đèo bạn nhỏ tới trường.</a:t>
            </a:r>
          </a:p>
          <a:p>
            <a:pPr fontAlgn="base">
              <a:spcBef>
                <a:spcPct val="0"/>
              </a:spcBef>
              <a:spcAft>
                <a:spcPct val="0"/>
              </a:spcAft>
              <a:buClrTx/>
              <a:buFont typeface="Wingdings" panose="05000000000000000000" pitchFamily="2" charset="2"/>
              <a:buChar char="v"/>
            </a:pPr>
            <a:r>
              <a:rPr lang="en-US" altLang="en-US" kern="1200">
                <a:solidFill>
                  <a:prstClr val="black"/>
                </a:solidFill>
                <a:latin typeface="Arial" panose="020B0604020202020204" pitchFamily="34" charset="0"/>
                <a:ea typeface="+mn-ea"/>
                <a:cs typeface="+mn-cs"/>
              </a:rPr>
              <a:t> Ông dẫn bạn nhỏ thang lang khắp các căn lớp trống trong cái vắng lặng của ngôi trường cuối hè.</a:t>
            </a:r>
          </a:p>
          <a:p>
            <a:pPr fontAlgn="base">
              <a:spcBef>
                <a:spcPct val="0"/>
              </a:spcBef>
              <a:spcAft>
                <a:spcPct val="0"/>
              </a:spcAft>
              <a:buClrTx/>
              <a:buFont typeface="Wingdings" panose="05000000000000000000" pitchFamily="2" charset="2"/>
              <a:buChar char="v"/>
            </a:pPr>
            <a:r>
              <a:rPr lang="en-US" altLang="en-US" kern="1200">
                <a:solidFill>
                  <a:prstClr val="black"/>
                </a:solidFill>
                <a:latin typeface="Arial" panose="020B0604020202020204" pitchFamily="34" charset="0"/>
                <a:ea typeface="+mn-ea"/>
                <a:cs typeface="+mn-cs"/>
              </a:rPr>
              <a:t> Ông nhấc bổng bạn nhỏ trên tay, cho gõ thử vào mặt da loang lổ của chiếc trống trường.</a:t>
            </a:r>
            <a:endParaRPr lang="en-US" altLang="en-US" b="1" kern="1200">
              <a:solidFill>
                <a:prstClr val="black"/>
              </a:solidFill>
              <a:latin typeface="Times New Roman" panose="02020603050405020304" pitchFamily="18" charset="0"/>
              <a:ea typeface="+mn-ea"/>
              <a:cs typeface="Times New Roman" panose="02020603050405020304" pitchFamily="18" charset="0"/>
            </a:endParaRPr>
          </a:p>
        </p:txBody>
      </p:sp>
      <p:sp>
        <p:nvSpPr>
          <p:cNvPr id="106501" name="Text Box 15">
            <a:extLst>
              <a:ext uri="{FF2B5EF4-FFF2-40B4-BE49-F238E27FC236}">
                <a16:creationId xmlns:a16="http://schemas.microsoft.com/office/drawing/2014/main" id="{C44C08BF-1B38-46FB-A558-B0CA92CB8298}"/>
              </a:ext>
            </a:extLst>
          </p:cNvPr>
          <p:cNvSpPr txBox="1">
            <a:spLocks noChangeArrowheads="1"/>
          </p:cNvSpPr>
          <p:nvPr/>
        </p:nvSpPr>
        <p:spPr bwMode="auto">
          <a:xfrm>
            <a:off x="6019800" y="304801"/>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b="1" kern="1200">
              <a:solidFill>
                <a:srgbClr val="140476"/>
              </a:solidFill>
              <a:latin typeface="Times New Roman" panose="02020603050405020304" pitchFamily="18" charset="0"/>
              <a:ea typeface="+mn-ea"/>
              <a:cs typeface="+mn-cs"/>
            </a:endParaRPr>
          </a:p>
        </p:txBody>
      </p:sp>
      <p:grpSp>
        <p:nvGrpSpPr>
          <p:cNvPr id="106502" name="Group 17">
            <a:extLst>
              <a:ext uri="{FF2B5EF4-FFF2-40B4-BE49-F238E27FC236}">
                <a16:creationId xmlns:a16="http://schemas.microsoft.com/office/drawing/2014/main" id="{13C61EE0-48B1-4347-9778-4FC2393692A8}"/>
              </a:ext>
            </a:extLst>
          </p:cNvPr>
          <p:cNvGrpSpPr>
            <a:grpSpLocks/>
          </p:cNvGrpSpPr>
          <p:nvPr/>
        </p:nvGrpSpPr>
        <p:grpSpPr bwMode="auto">
          <a:xfrm>
            <a:off x="1676400" y="152400"/>
            <a:ext cx="8839200" cy="6553200"/>
            <a:chOff x="96" y="96"/>
            <a:chExt cx="5568" cy="4128"/>
          </a:xfrm>
        </p:grpSpPr>
        <p:sp>
          <p:nvSpPr>
            <p:cNvPr id="106504" name="Line 18">
              <a:extLst>
                <a:ext uri="{FF2B5EF4-FFF2-40B4-BE49-F238E27FC236}">
                  <a16:creationId xmlns:a16="http://schemas.microsoft.com/office/drawing/2014/main" id="{E0D96984-B1BB-4B28-9F6B-A8B0DF5DD127}"/>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6505" name="Line 19">
              <a:extLst>
                <a:ext uri="{FF2B5EF4-FFF2-40B4-BE49-F238E27FC236}">
                  <a16:creationId xmlns:a16="http://schemas.microsoft.com/office/drawing/2014/main" id="{6C4B1008-96E8-4CE7-B71E-7F6F41503CC4}"/>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6506" name="Line 20">
              <a:extLst>
                <a:ext uri="{FF2B5EF4-FFF2-40B4-BE49-F238E27FC236}">
                  <a16:creationId xmlns:a16="http://schemas.microsoft.com/office/drawing/2014/main" id="{36C834C5-4731-470A-BFDB-ACD48DF0A881}"/>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6507" name="Line 21">
              <a:extLst>
                <a:ext uri="{FF2B5EF4-FFF2-40B4-BE49-F238E27FC236}">
                  <a16:creationId xmlns:a16="http://schemas.microsoft.com/office/drawing/2014/main" id="{99F65061-5FC8-4C52-978A-83845F323FC9}"/>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sp>
        <p:nvSpPr>
          <p:cNvPr id="71702" name="Rectangle 22">
            <a:extLst>
              <a:ext uri="{FF2B5EF4-FFF2-40B4-BE49-F238E27FC236}">
                <a16:creationId xmlns:a16="http://schemas.microsoft.com/office/drawing/2014/main" id="{AF3FE7D6-7C29-409F-ABE8-6F5DA0E4DAE1}"/>
              </a:ext>
            </a:extLst>
          </p:cNvPr>
          <p:cNvSpPr>
            <a:spLocks noChangeArrowheads="1"/>
          </p:cNvSpPr>
          <p:nvPr/>
        </p:nvSpPr>
        <p:spPr bwMode="auto">
          <a:xfrm>
            <a:off x="1905000" y="1357313"/>
            <a:ext cx="2971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r>
              <a:rPr lang="en-US" altLang="en-US" sz="2800" b="1" i="1" u="sng" kern="1200">
                <a:solidFill>
                  <a:srgbClr val="FF0000"/>
                </a:solidFill>
                <a:latin typeface="Times New Roman" panose="02020603050405020304" pitchFamily="18" charset="0"/>
                <a:ea typeface="+mn-ea"/>
                <a:cs typeface="+mn-cs"/>
              </a:rPr>
              <a:t>Đọc thầm đoạn 3:</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p:cTn id="7" dur="1000" fill="hold"/>
                                        <p:tgtEl>
                                          <p:spTgt spid="71688"/>
                                        </p:tgtEl>
                                        <p:attrNameLst>
                                          <p:attrName>ppt_w</p:attrName>
                                        </p:attrNameLst>
                                      </p:cBhvr>
                                      <p:tavLst>
                                        <p:tav tm="0">
                                          <p:val>
                                            <p:strVal val="#ppt_w+.3"/>
                                          </p:val>
                                        </p:tav>
                                        <p:tav tm="100000">
                                          <p:val>
                                            <p:strVal val="#ppt_w"/>
                                          </p:val>
                                        </p:tav>
                                      </p:tavLst>
                                    </p:anim>
                                    <p:anim calcmode="lin" valueType="num">
                                      <p:cBhvr>
                                        <p:cTn id="8" dur="1000" fill="hold"/>
                                        <p:tgtEl>
                                          <p:spTgt spid="71688"/>
                                        </p:tgtEl>
                                        <p:attrNameLst>
                                          <p:attrName>ppt_h</p:attrName>
                                        </p:attrNameLst>
                                      </p:cBhvr>
                                      <p:tavLst>
                                        <p:tav tm="0">
                                          <p:val>
                                            <p:strVal val="#ppt_h"/>
                                          </p:val>
                                        </p:tav>
                                        <p:tav tm="100000">
                                          <p:val>
                                            <p:strVal val="#ppt_h"/>
                                          </p:val>
                                        </p:tav>
                                      </p:tavLst>
                                    </p:anim>
                                    <p:animEffect transition="in" filter="fade">
                                      <p:cBhvr>
                                        <p:cTn id="9" dur="1000"/>
                                        <p:tgtEl>
                                          <p:spTgt spid="716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71702">
                                            <p:txEl>
                                              <p:pRg st="0" end="0"/>
                                            </p:txEl>
                                          </p:spTgt>
                                        </p:tgtEl>
                                        <p:attrNameLst>
                                          <p:attrName>style.visibility</p:attrName>
                                        </p:attrNameLst>
                                      </p:cBhvr>
                                      <p:to>
                                        <p:strVal val="visible"/>
                                      </p:to>
                                    </p:set>
                                    <p:animEffect transition="in" filter="box(in)">
                                      <p:cBhvr>
                                        <p:cTn id="14" dur="500"/>
                                        <p:tgtEl>
                                          <p:spTgt spid="7170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690"/>
                                        </p:tgtEl>
                                        <p:attrNameLst>
                                          <p:attrName>style.visibility</p:attrName>
                                        </p:attrNameLst>
                                      </p:cBhvr>
                                      <p:to>
                                        <p:strVal val="visible"/>
                                      </p:to>
                                    </p:set>
                                    <p:anim calcmode="lin" valueType="num">
                                      <p:cBhvr additive="base">
                                        <p:cTn id="19" dur="500" fill="hold"/>
                                        <p:tgtEl>
                                          <p:spTgt spid="71690"/>
                                        </p:tgtEl>
                                        <p:attrNameLst>
                                          <p:attrName>ppt_x</p:attrName>
                                        </p:attrNameLst>
                                      </p:cBhvr>
                                      <p:tavLst>
                                        <p:tav tm="0">
                                          <p:val>
                                            <p:strVal val="#ppt_x"/>
                                          </p:val>
                                        </p:tav>
                                        <p:tav tm="100000">
                                          <p:val>
                                            <p:strVal val="#ppt_x"/>
                                          </p:val>
                                        </p:tav>
                                      </p:tavLst>
                                    </p:anim>
                                    <p:anim calcmode="lin" valueType="num">
                                      <p:cBhvr additive="base">
                                        <p:cTn id="20" dur="500" fill="hold"/>
                                        <p:tgtEl>
                                          <p:spTgt spid="7169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691"/>
                                        </p:tgtEl>
                                        <p:attrNameLst>
                                          <p:attrName>style.visibility</p:attrName>
                                        </p:attrNameLst>
                                      </p:cBhvr>
                                      <p:to>
                                        <p:strVal val="visible"/>
                                      </p:to>
                                    </p:set>
                                    <p:anim calcmode="lin" valueType="num">
                                      <p:cBhvr additive="base">
                                        <p:cTn id="25" dur="500" fill="hold"/>
                                        <p:tgtEl>
                                          <p:spTgt spid="71691"/>
                                        </p:tgtEl>
                                        <p:attrNameLst>
                                          <p:attrName>ppt_x</p:attrName>
                                        </p:attrNameLst>
                                      </p:cBhvr>
                                      <p:tavLst>
                                        <p:tav tm="0">
                                          <p:val>
                                            <p:strVal val="#ppt_x"/>
                                          </p:val>
                                        </p:tav>
                                        <p:tav tm="100000">
                                          <p:val>
                                            <p:strVal val="#ppt_x"/>
                                          </p:val>
                                        </p:tav>
                                      </p:tavLst>
                                    </p:anim>
                                    <p:anim calcmode="lin" valueType="num">
                                      <p:cBhvr additive="base">
                                        <p:cTn id="26" dur="500" fill="hold"/>
                                        <p:tgtEl>
                                          <p:spTgt spid="716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animBg="1"/>
      <p:bldP spid="71690" grpId="0"/>
      <p:bldP spid="7169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5">
            <a:extLst>
              <a:ext uri="{FF2B5EF4-FFF2-40B4-BE49-F238E27FC236}">
                <a16:creationId xmlns:a16="http://schemas.microsoft.com/office/drawing/2014/main" id="{C5D0592B-907C-4215-B46C-89AC7F989C24}"/>
              </a:ext>
            </a:extLst>
          </p:cNvPr>
          <p:cNvSpPr txBox="1">
            <a:spLocks noChangeArrowheads="1"/>
          </p:cNvSpPr>
          <p:nvPr/>
        </p:nvSpPr>
        <p:spPr bwMode="auto">
          <a:xfrm>
            <a:off x="6019800" y="1538288"/>
            <a:ext cx="3352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b="1" kern="1200">
              <a:solidFill>
                <a:srgbClr val="140476"/>
              </a:solidFill>
              <a:latin typeface="Times New Roman" panose="02020603050405020304" pitchFamily="18" charset="0"/>
              <a:ea typeface="+mn-ea"/>
              <a:cs typeface="+mn-cs"/>
            </a:endParaRPr>
          </a:p>
        </p:txBody>
      </p:sp>
      <p:grpSp>
        <p:nvGrpSpPr>
          <p:cNvPr id="107523" name="Group 17">
            <a:extLst>
              <a:ext uri="{FF2B5EF4-FFF2-40B4-BE49-F238E27FC236}">
                <a16:creationId xmlns:a16="http://schemas.microsoft.com/office/drawing/2014/main" id="{18C09184-5E4F-4F47-BCD2-32056F473EF6}"/>
              </a:ext>
            </a:extLst>
          </p:cNvPr>
          <p:cNvGrpSpPr>
            <a:grpSpLocks/>
          </p:cNvGrpSpPr>
          <p:nvPr/>
        </p:nvGrpSpPr>
        <p:grpSpPr bwMode="auto">
          <a:xfrm>
            <a:off x="1676400" y="152400"/>
            <a:ext cx="8839200" cy="6553200"/>
            <a:chOff x="96" y="96"/>
            <a:chExt cx="5568" cy="4128"/>
          </a:xfrm>
        </p:grpSpPr>
        <p:sp>
          <p:nvSpPr>
            <p:cNvPr id="107525" name="Line 18">
              <a:extLst>
                <a:ext uri="{FF2B5EF4-FFF2-40B4-BE49-F238E27FC236}">
                  <a16:creationId xmlns:a16="http://schemas.microsoft.com/office/drawing/2014/main" id="{9CFCFA60-A6CC-4022-B905-F30ECB991D61}"/>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7526" name="Line 19">
              <a:extLst>
                <a:ext uri="{FF2B5EF4-FFF2-40B4-BE49-F238E27FC236}">
                  <a16:creationId xmlns:a16="http://schemas.microsoft.com/office/drawing/2014/main" id="{D26C472A-9477-47CE-ABCF-66843E3AD802}"/>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7527" name="Line 20">
              <a:extLst>
                <a:ext uri="{FF2B5EF4-FFF2-40B4-BE49-F238E27FC236}">
                  <a16:creationId xmlns:a16="http://schemas.microsoft.com/office/drawing/2014/main" id="{7DAC2093-C9A0-4E67-8033-E2DCAB7F4062}"/>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07528" name="Line 21">
              <a:extLst>
                <a:ext uri="{FF2B5EF4-FFF2-40B4-BE49-F238E27FC236}">
                  <a16:creationId xmlns:a16="http://schemas.microsoft.com/office/drawing/2014/main" id="{2FCF09D1-83BD-4935-8FCD-55E910BC3A06}"/>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sp>
        <p:nvSpPr>
          <p:cNvPr id="5" name="Oval Callout 4">
            <a:extLst>
              <a:ext uri="{FF2B5EF4-FFF2-40B4-BE49-F238E27FC236}">
                <a16:creationId xmlns:a16="http://schemas.microsoft.com/office/drawing/2014/main" id="{E3185150-D7FE-4273-8106-B743D844B6BB}"/>
              </a:ext>
            </a:extLst>
          </p:cNvPr>
          <p:cNvSpPr/>
          <p:nvPr/>
        </p:nvSpPr>
        <p:spPr>
          <a:xfrm>
            <a:off x="1676400" y="3051176"/>
            <a:ext cx="8686800" cy="1901825"/>
          </a:xfrm>
          <a:prstGeom prst="wedgeEllipseCallout">
            <a:avLst>
              <a:gd name="adj1" fmla="val 42975"/>
              <a:gd name="adj2" fmla="val 12175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buClrTx/>
              <a:defRPr/>
            </a:pPr>
            <a:r>
              <a:rPr lang="en-US" sz="4400" kern="1200" dirty="0" err="1">
                <a:solidFill>
                  <a:prstClr val="black"/>
                </a:solidFill>
                <a:latin typeface="Elephant" pitchFamily="18" charset="0"/>
              </a:rPr>
              <a:t>Mời</a:t>
            </a:r>
            <a:r>
              <a:rPr lang="en-US" sz="4400" kern="1200" dirty="0">
                <a:solidFill>
                  <a:prstClr val="black"/>
                </a:solidFill>
                <a:latin typeface="Elephant" pitchFamily="18" charset="0"/>
              </a:rPr>
              <a:t> </a:t>
            </a:r>
            <a:r>
              <a:rPr lang="en-US" sz="4400" kern="1200" dirty="0" err="1">
                <a:solidFill>
                  <a:prstClr val="black"/>
                </a:solidFill>
                <a:latin typeface="Elephant" pitchFamily="18" charset="0"/>
              </a:rPr>
              <a:t>các</a:t>
            </a:r>
            <a:r>
              <a:rPr lang="en-US" sz="4400" kern="1200" dirty="0">
                <a:solidFill>
                  <a:prstClr val="black"/>
                </a:solidFill>
                <a:latin typeface="Elephant" pitchFamily="18" charset="0"/>
              </a:rPr>
              <a:t> </a:t>
            </a:r>
            <a:r>
              <a:rPr lang="en-US" sz="4400" kern="1200" dirty="0" err="1">
                <a:solidFill>
                  <a:prstClr val="black"/>
                </a:solidFill>
                <a:latin typeface="Elephant" pitchFamily="18" charset="0"/>
              </a:rPr>
              <a:t>em</a:t>
            </a:r>
            <a:r>
              <a:rPr lang="en-US" sz="4400" kern="1200" dirty="0">
                <a:solidFill>
                  <a:prstClr val="black"/>
                </a:solidFill>
                <a:latin typeface="Elephant" pitchFamily="18" charset="0"/>
              </a:rPr>
              <a:t> </a:t>
            </a:r>
            <a:r>
              <a:rPr lang="en-US" sz="4400" kern="1200" dirty="0" err="1">
                <a:solidFill>
                  <a:prstClr val="black"/>
                </a:solidFill>
                <a:latin typeface="Elephant" pitchFamily="18" charset="0"/>
              </a:rPr>
              <a:t>quan</a:t>
            </a:r>
            <a:r>
              <a:rPr lang="en-US" sz="4400" kern="1200" dirty="0">
                <a:solidFill>
                  <a:prstClr val="black"/>
                </a:solidFill>
                <a:latin typeface="Elephant" pitchFamily="18" charset="0"/>
              </a:rPr>
              <a:t> </a:t>
            </a:r>
            <a:r>
              <a:rPr lang="en-US" sz="4400" kern="1200" dirty="0" err="1">
                <a:solidFill>
                  <a:prstClr val="black"/>
                </a:solidFill>
                <a:latin typeface="Elephant" pitchFamily="18" charset="0"/>
              </a:rPr>
              <a:t>sát</a:t>
            </a:r>
            <a:r>
              <a:rPr lang="en-US" sz="4400" kern="1200" dirty="0">
                <a:solidFill>
                  <a:prstClr val="black"/>
                </a:solidFill>
                <a:latin typeface="Elephant" pitchFamily="18" charset="0"/>
              </a:rPr>
              <a:t> </a:t>
            </a:r>
            <a:r>
              <a:rPr lang="en-US" sz="4400" kern="1200" dirty="0" err="1">
                <a:solidFill>
                  <a:prstClr val="black"/>
                </a:solidFill>
                <a:latin typeface="Elephant" pitchFamily="18" charset="0"/>
              </a:rPr>
              <a:t>tranh</a:t>
            </a:r>
            <a:endParaRPr lang="vi-VN" sz="4400" kern="1200" dirty="0">
              <a:solidFill>
                <a:prstClr val="black"/>
              </a:solidFill>
              <a:latin typeface="Arial" panose="020B0604020202020204" pitchFamily="34" charset="0"/>
            </a:endParaRPr>
          </a:p>
        </p:txBody>
      </p:sp>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Ong ngoai">
            <a:extLst>
              <a:ext uri="{FF2B5EF4-FFF2-40B4-BE49-F238E27FC236}">
                <a16:creationId xmlns:a16="http://schemas.microsoft.com/office/drawing/2014/main" id="{FEC8C0C2-74CB-4289-83E7-7C7F29E8C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6" y="0"/>
            <a:ext cx="914082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0" descr="nguoi me">
            <a:extLst>
              <a:ext uri="{FF2B5EF4-FFF2-40B4-BE49-F238E27FC236}">
                <a16:creationId xmlns:a16="http://schemas.microsoft.com/office/drawing/2014/main" id="{A2D1FE20-181C-4F1E-AC5E-EA4B11D3A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1219200"/>
            <a:ext cx="8975725" cy="46482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gead5cf1b4b_19_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9" name="Google Shape;79;gead5cf1b4b_19_0"/>
          <p:cNvPicPr preferRelativeResize="0"/>
          <p:nvPr/>
        </p:nvPicPr>
        <p:blipFill rotWithShape="1">
          <a:blip r:embed="rId4">
            <a:alphaModFix/>
          </a:blip>
          <a:srcRect/>
          <a:stretch/>
        </p:blipFill>
        <p:spPr>
          <a:xfrm>
            <a:off x="994722" y="-257867"/>
            <a:ext cx="10076552" cy="6503922"/>
          </a:xfrm>
          <a:prstGeom prst="rect">
            <a:avLst/>
          </a:prstGeom>
          <a:noFill/>
          <a:ln>
            <a:noFill/>
          </a:ln>
        </p:spPr>
      </p:pic>
      <p:sp>
        <p:nvSpPr>
          <p:cNvPr id="6" name="TextBox 5"/>
          <p:cNvSpPr txBox="1"/>
          <p:nvPr/>
        </p:nvSpPr>
        <p:spPr>
          <a:xfrm>
            <a:off x="3166234" y="1148176"/>
            <a:ext cx="5643602"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cs typeface="Times New Roman" pitchFamily="18" charset="0"/>
              </a:rPr>
              <a:t>Giải nghĩa từ</a:t>
            </a:r>
          </a:p>
        </p:txBody>
      </p:sp>
      <p:sp>
        <p:nvSpPr>
          <p:cNvPr id="10" name="TextBox 9"/>
          <p:cNvSpPr txBox="1"/>
          <p:nvPr/>
        </p:nvSpPr>
        <p:spPr>
          <a:xfrm>
            <a:off x="1531791" y="4544474"/>
            <a:ext cx="9002414" cy="584775"/>
          </a:xfrm>
          <a:prstGeom prst="rect">
            <a:avLst/>
          </a:prstGeom>
          <a:noFill/>
        </p:spPr>
        <p:txBody>
          <a:bodyPr wrap="square" rtlCol="0">
            <a:spAutoFit/>
          </a:bodyPr>
          <a:lstStyle/>
          <a:p>
            <a:r>
              <a:rPr lang="en-GB"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Loang lổ: </a:t>
            </a:r>
            <a:r>
              <a:rPr lang="en-GB" sz="3200" b="1" dirty="0" err="1">
                <a:latin typeface="Cambria" panose="02040503050406030204" pitchFamily="18" charset="0"/>
                <a:ea typeface="Cambria" panose="02040503050406030204" pitchFamily="18" charset="0"/>
                <a:cs typeface="Times New Roman" panose="02020603050405020304" pitchFamily="18" charset="0"/>
              </a:rPr>
              <a:t>có</a:t>
            </a:r>
            <a:r>
              <a:rPr lang="en-GB" sz="3200" b="1" dirty="0">
                <a:latin typeface="Cambria" panose="02040503050406030204" pitchFamily="18" charset="0"/>
                <a:ea typeface="Cambria" panose="02040503050406030204" pitchFamily="18" charset="0"/>
                <a:cs typeface="Times New Roman" panose="02020603050405020304" pitchFamily="18" charset="0"/>
              </a:rPr>
              <a:t> </a:t>
            </a:r>
            <a:r>
              <a:rPr lang="en-GB" sz="3200" b="1" dirty="0" err="1">
                <a:latin typeface="Cambria" panose="02040503050406030204" pitchFamily="18" charset="0"/>
                <a:ea typeface="Cambria" panose="02040503050406030204" pitchFamily="18" charset="0"/>
                <a:cs typeface="Times New Roman" panose="02020603050405020304" pitchFamily="18" charset="0"/>
              </a:rPr>
              <a:t>nhiều</a:t>
            </a:r>
            <a:r>
              <a:rPr lang="en-GB" sz="3200" b="1" dirty="0">
                <a:latin typeface="Cambria" panose="02040503050406030204" pitchFamily="18" charset="0"/>
                <a:ea typeface="Cambria" panose="02040503050406030204" pitchFamily="18" charset="0"/>
                <a:cs typeface="Times New Roman" panose="02020603050405020304" pitchFamily="18" charset="0"/>
              </a:rPr>
              <a:t> </a:t>
            </a:r>
            <a:r>
              <a:rPr lang="en-GB" sz="3200" b="1" dirty="0" err="1">
                <a:latin typeface="Cambria" panose="02040503050406030204" pitchFamily="18" charset="0"/>
                <a:ea typeface="Cambria" panose="02040503050406030204" pitchFamily="18" charset="0"/>
                <a:cs typeface="Times New Roman" panose="02020603050405020304" pitchFamily="18" charset="0"/>
              </a:rPr>
              <a:t>mảng</a:t>
            </a:r>
            <a:r>
              <a:rPr lang="en-GB" sz="3200" b="1" dirty="0">
                <a:latin typeface="Cambria" panose="02040503050406030204" pitchFamily="18" charset="0"/>
                <a:ea typeface="Cambria" panose="02040503050406030204" pitchFamily="18" charset="0"/>
                <a:cs typeface="Times New Roman" panose="02020603050405020304" pitchFamily="18" charset="0"/>
              </a:rPr>
              <a:t> </a:t>
            </a:r>
            <a:r>
              <a:rPr lang="en-GB" sz="3200" b="1" dirty="0" err="1">
                <a:latin typeface="Cambria" panose="02040503050406030204" pitchFamily="18" charset="0"/>
                <a:ea typeface="Cambria" panose="02040503050406030204" pitchFamily="18" charset="0"/>
                <a:cs typeface="Times New Roman" panose="02020603050405020304" pitchFamily="18" charset="0"/>
              </a:rPr>
              <a:t>màu</a:t>
            </a:r>
            <a:r>
              <a:rPr lang="en-GB" sz="3200" b="1" dirty="0">
                <a:latin typeface="Cambria" panose="02040503050406030204" pitchFamily="18" charset="0"/>
                <a:ea typeface="Cambria" panose="02040503050406030204" pitchFamily="18" charset="0"/>
                <a:cs typeface="Times New Roman" panose="02020603050405020304" pitchFamily="18" charset="0"/>
              </a:rPr>
              <a:t> </a:t>
            </a:r>
            <a:r>
              <a:rPr lang="en-GB" sz="3200" b="1" dirty="0" err="1">
                <a:latin typeface="Cambria" panose="02040503050406030204" pitchFamily="18" charset="0"/>
                <a:ea typeface="Cambria" panose="02040503050406030204" pitchFamily="18" charset="0"/>
                <a:cs typeface="Times New Roman" panose="02020603050405020304" pitchFamily="18" charset="0"/>
              </a:rPr>
              <a:t>đan</a:t>
            </a:r>
            <a:r>
              <a:rPr lang="en-GB" sz="3200" b="1" dirty="0">
                <a:latin typeface="Cambria" panose="02040503050406030204" pitchFamily="18" charset="0"/>
                <a:ea typeface="Cambria" panose="02040503050406030204" pitchFamily="18" charset="0"/>
                <a:cs typeface="Times New Roman" panose="02020603050405020304" pitchFamily="18" charset="0"/>
              </a:rPr>
              <a:t> xen, </a:t>
            </a:r>
            <a:r>
              <a:rPr lang="en-GB" sz="3200" b="1" dirty="0" err="1">
                <a:latin typeface="Cambria" panose="02040503050406030204" pitchFamily="18" charset="0"/>
                <a:ea typeface="Cambria" panose="02040503050406030204" pitchFamily="18" charset="0"/>
                <a:cs typeface="Times New Roman" panose="02020603050405020304" pitchFamily="18" charset="0"/>
              </a:rPr>
              <a:t>lộn</a:t>
            </a:r>
            <a:r>
              <a:rPr lang="en-GB" sz="3200" b="1" dirty="0">
                <a:latin typeface="Cambria" panose="02040503050406030204" pitchFamily="18" charset="0"/>
                <a:ea typeface="Cambria" panose="02040503050406030204" pitchFamily="18" charset="0"/>
                <a:cs typeface="Times New Roman" panose="02020603050405020304" pitchFamily="18" charset="0"/>
              </a:rPr>
              <a:t> </a:t>
            </a:r>
            <a:r>
              <a:rPr lang="en-GB" sz="3200" b="1" dirty="0" err="1">
                <a:latin typeface="Cambria" panose="02040503050406030204" pitchFamily="18" charset="0"/>
                <a:ea typeface="Cambria" panose="02040503050406030204" pitchFamily="18" charset="0"/>
                <a:cs typeface="Times New Roman" panose="02020603050405020304" pitchFamily="18" charset="0"/>
              </a:rPr>
              <a:t>xộn</a:t>
            </a:r>
            <a:endParaRPr lang="en-US" sz="32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2" descr="Imagination - Colorful Abstract Art Painting Painting by Modern Abstract">
            <a:extLst>
              <a:ext uri="{FF2B5EF4-FFF2-40B4-BE49-F238E27FC236}">
                <a16:creationId xmlns:a16="http://schemas.microsoft.com/office/drawing/2014/main" id="{0A37AF5E-6BAB-41AB-8684-D7AFF6663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1039" y="1783910"/>
            <a:ext cx="4093992" cy="272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29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8" name="AutoShape 8">
            <a:extLst>
              <a:ext uri="{FF2B5EF4-FFF2-40B4-BE49-F238E27FC236}">
                <a16:creationId xmlns:a16="http://schemas.microsoft.com/office/drawing/2014/main" id="{6707F8CE-1F1E-4EFE-8683-4D085B7747FE}"/>
              </a:ext>
            </a:extLst>
          </p:cNvPr>
          <p:cNvSpPr>
            <a:spLocks noChangeArrowheads="1"/>
          </p:cNvSpPr>
          <p:nvPr/>
        </p:nvSpPr>
        <p:spPr bwMode="gray">
          <a:xfrm>
            <a:off x="4572000" y="323850"/>
            <a:ext cx="2743200" cy="5334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2800" b="1" kern="1200">
                <a:solidFill>
                  <a:srgbClr val="FF0000"/>
                </a:solidFill>
                <a:latin typeface="Times New Roman" panose="02020603050405020304" pitchFamily="18" charset="0"/>
                <a:ea typeface="+mn-ea"/>
                <a:cs typeface="+mn-cs"/>
              </a:rPr>
              <a:t>Tìm hiểu bài</a:t>
            </a:r>
          </a:p>
        </p:txBody>
      </p:sp>
      <p:sp>
        <p:nvSpPr>
          <p:cNvPr id="71690" name="Rectangle 10">
            <a:extLst>
              <a:ext uri="{FF2B5EF4-FFF2-40B4-BE49-F238E27FC236}">
                <a16:creationId xmlns:a16="http://schemas.microsoft.com/office/drawing/2014/main" id="{0E1615D9-E901-44E6-BF03-A16BFE0AF104}"/>
              </a:ext>
            </a:extLst>
          </p:cNvPr>
          <p:cNvSpPr>
            <a:spLocks noChangeArrowheads="1"/>
          </p:cNvSpPr>
          <p:nvPr/>
        </p:nvSpPr>
        <p:spPr bwMode="auto">
          <a:xfrm>
            <a:off x="1676400" y="1538288"/>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3600" b="1" kern="1200">
                <a:solidFill>
                  <a:srgbClr val="000099"/>
                </a:solidFill>
                <a:latin typeface="Times New Roman" panose="02020603050405020304" pitchFamily="18" charset="0"/>
                <a:ea typeface="+mn-ea"/>
                <a:cs typeface="+mn-cs"/>
              </a:rPr>
              <a:t>4. Vì sao bạn nhỏ gọi ông ngoại là người thầy đầu tiên</a:t>
            </a:r>
            <a:r>
              <a:rPr lang="en-US" altLang="en-US" sz="3600" b="1" i="1" kern="1200">
                <a:solidFill>
                  <a:srgbClr val="000099"/>
                </a:solidFill>
                <a:latin typeface="Times New Roman" panose="02020603050405020304" pitchFamily="18" charset="0"/>
                <a:ea typeface="+mn-ea"/>
                <a:cs typeface="+mn-cs"/>
              </a:rPr>
              <a:t>?</a:t>
            </a:r>
            <a:endParaRPr lang="en-US" altLang="en-US" sz="3600" b="1" i="1" kern="1200">
              <a:solidFill>
                <a:srgbClr val="0000FF"/>
              </a:solidFill>
              <a:latin typeface="Times New Roman" panose="02020603050405020304" pitchFamily="18" charset="0"/>
              <a:ea typeface="+mn-ea"/>
              <a:cs typeface="+mn-cs"/>
            </a:endParaRPr>
          </a:p>
        </p:txBody>
      </p:sp>
      <p:sp>
        <p:nvSpPr>
          <p:cNvPr id="110596" name="Text Box 15">
            <a:extLst>
              <a:ext uri="{FF2B5EF4-FFF2-40B4-BE49-F238E27FC236}">
                <a16:creationId xmlns:a16="http://schemas.microsoft.com/office/drawing/2014/main" id="{9674377B-1FA0-4F41-86DA-B8EF1BC6D002}"/>
              </a:ext>
            </a:extLst>
          </p:cNvPr>
          <p:cNvSpPr txBox="1">
            <a:spLocks noChangeArrowheads="1"/>
          </p:cNvSpPr>
          <p:nvPr/>
        </p:nvSpPr>
        <p:spPr bwMode="auto">
          <a:xfrm>
            <a:off x="6019800" y="1538288"/>
            <a:ext cx="3352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b="1" kern="1200">
              <a:solidFill>
                <a:srgbClr val="140476"/>
              </a:solidFill>
              <a:latin typeface="Times New Roman" panose="02020603050405020304" pitchFamily="18" charset="0"/>
              <a:ea typeface="+mn-ea"/>
              <a:cs typeface="+mn-cs"/>
            </a:endParaRPr>
          </a:p>
        </p:txBody>
      </p:sp>
      <p:grpSp>
        <p:nvGrpSpPr>
          <p:cNvPr id="110597" name="Group 17">
            <a:extLst>
              <a:ext uri="{FF2B5EF4-FFF2-40B4-BE49-F238E27FC236}">
                <a16:creationId xmlns:a16="http://schemas.microsoft.com/office/drawing/2014/main" id="{27ECE8D6-096C-4FEA-A92F-1244C3AEE587}"/>
              </a:ext>
            </a:extLst>
          </p:cNvPr>
          <p:cNvGrpSpPr>
            <a:grpSpLocks/>
          </p:cNvGrpSpPr>
          <p:nvPr/>
        </p:nvGrpSpPr>
        <p:grpSpPr bwMode="auto">
          <a:xfrm>
            <a:off x="1676400" y="152400"/>
            <a:ext cx="8839200" cy="6553200"/>
            <a:chOff x="96" y="96"/>
            <a:chExt cx="5568" cy="4128"/>
          </a:xfrm>
        </p:grpSpPr>
        <p:sp>
          <p:nvSpPr>
            <p:cNvPr id="110600" name="Line 18">
              <a:extLst>
                <a:ext uri="{FF2B5EF4-FFF2-40B4-BE49-F238E27FC236}">
                  <a16:creationId xmlns:a16="http://schemas.microsoft.com/office/drawing/2014/main" id="{DB8E04DE-C470-4EAC-A651-77FFE267165E}"/>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10601" name="Line 19">
              <a:extLst>
                <a:ext uri="{FF2B5EF4-FFF2-40B4-BE49-F238E27FC236}">
                  <a16:creationId xmlns:a16="http://schemas.microsoft.com/office/drawing/2014/main" id="{7871F872-9FC7-4847-A77E-9D3E9C9B9285}"/>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10602" name="Line 20">
              <a:extLst>
                <a:ext uri="{FF2B5EF4-FFF2-40B4-BE49-F238E27FC236}">
                  <a16:creationId xmlns:a16="http://schemas.microsoft.com/office/drawing/2014/main" id="{9FB81EB5-453B-463B-90BD-8F9BCBB14615}"/>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10603" name="Line 21">
              <a:extLst>
                <a:ext uri="{FF2B5EF4-FFF2-40B4-BE49-F238E27FC236}">
                  <a16:creationId xmlns:a16="http://schemas.microsoft.com/office/drawing/2014/main" id="{7E53625C-8C87-45F1-8E41-E1DBE81E9E70}"/>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sp>
        <p:nvSpPr>
          <p:cNvPr id="71702" name="Rectangle 22">
            <a:extLst>
              <a:ext uri="{FF2B5EF4-FFF2-40B4-BE49-F238E27FC236}">
                <a16:creationId xmlns:a16="http://schemas.microsoft.com/office/drawing/2014/main" id="{590CE845-1BB5-4373-B97B-57BD71E5B08B}"/>
              </a:ext>
            </a:extLst>
          </p:cNvPr>
          <p:cNvSpPr>
            <a:spLocks noChangeArrowheads="1"/>
          </p:cNvSpPr>
          <p:nvPr/>
        </p:nvSpPr>
        <p:spPr bwMode="auto">
          <a:xfrm>
            <a:off x="2057400" y="938213"/>
            <a:ext cx="2971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r>
              <a:rPr lang="en-US" altLang="en-US" sz="2800" b="1" i="1" u="sng" kern="1200">
                <a:solidFill>
                  <a:srgbClr val="FF0000"/>
                </a:solidFill>
                <a:latin typeface="Times New Roman" panose="02020603050405020304" pitchFamily="18" charset="0"/>
                <a:ea typeface="+mn-ea"/>
                <a:cs typeface="+mn-cs"/>
              </a:rPr>
              <a:t>Đọc thầm đoạn 4:</a:t>
            </a:r>
          </a:p>
        </p:txBody>
      </p:sp>
      <p:sp>
        <p:nvSpPr>
          <p:cNvPr id="11" name="Rectangle 11">
            <a:extLst>
              <a:ext uri="{FF2B5EF4-FFF2-40B4-BE49-F238E27FC236}">
                <a16:creationId xmlns:a16="http://schemas.microsoft.com/office/drawing/2014/main" id="{4BA5D5D2-9A03-42CE-8583-5F90002331B8}"/>
              </a:ext>
            </a:extLst>
          </p:cNvPr>
          <p:cNvSpPr>
            <a:spLocks noChangeArrowheads="1"/>
          </p:cNvSpPr>
          <p:nvPr/>
        </p:nvSpPr>
        <p:spPr bwMode="auto">
          <a:xfrm>
            <a:off x="1884363" y="3178176"/>
            <a:ext cx="8458200" cy="22463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Font typeface="Wingdings" panose="05000000000000000000" pitchFamily="2" charset="2"/>
              <a:buChar char="Ø"/>
            </a:pPr>
            <a:r>
              <a:rPr lang="en-US" altLang="en-US" sz="2800" kern="1200">
                <a:solidFill>
                  <a:prstClr val="black"/>
                </a:solidFill>
                <a:latin typeface="Arial" panose="020B0604020202020204" pitchFamily="34" charset="0"/>
                <a:ea typeface="+mn-ea"/>
                <a:cs typeface="+mn-cs"/>
              </a:rPr>
              <a:t> Vì ông dạy bạn những chữ cái đầu tiên.</a:t>
            </a:r>
          </a:p>
          <a:p>
            <a:pPr fontAlgn="base">
              <a:spcBef>
                <a:spcPct val="0"/>
              </a:spcBef>
              <a:spcAft>
                <a:spcPct val="0"/>
              </a:spcAft>
              <a:buClrTx/>
              <a:buFont typeface="Wingdings" panose="05000000000000000000" pitchFamily="2" charset="2"/>
              <a:buChar char="Ø"/>
            </a:pPr>
            <a:r>
              <a:rPr lang="en-US" altLang="en-US" sz="2800" kern="1200">
                <a:solidFill>
                  <a:prstClr val="black"/>
                </a:solidFill>
                <a:latin typeface="Arial" panose="020B0604020202020204" pitchFamily="34" charset="0"/>
                <a:ea typeface="+mn-ea"/>
                <a:cs typeface="+mn-cs"/>
              </a:rPr>
              <a:t>Ông là người đầu tiên dẫn bạn đến trường học.</a:t>
            </a:r>
          </a:p>
          <a:p>
            <a:pPr fontAlgn="base">
              <a:spcBef>
                <a:spcPct val="0"/>
              </a:spcBef>
              <a:spcAft>
                <a:spcPct val="0"/>
              </a:spcAft>
              <a:buClrTx/>
              <a:buFont typeface="Wingdings" panose="05000000000000000000" pitchFamily="2" charset="2"/>
              <a:buChar char="Ø"/>
            </a:pPr>
            <a:r>
              <a:rPr lang="en-US" altLang="en-US" sz="2800" kern="1200">
                <a:solidFill>
                  <a:prstClr val="black"/>
                </a:solidFill>
                <a:latin typeface="Arial" panose="020B0604020202020204" pitchFamily="34" charset="0"/>
                <a:ea typeface="+mn-ea"/>
                <a:cs typeface="+mn-cs"/>
              </a:rPr>
              <a:t>Ông là người nhấc ổng bạn trên tay, cho bạn gõ thử vào chiếc trống trường, nghe tiếng trống trường đầu tiên.</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p:cTn id="7" dur="1000" fill="hold"/>
                                        <p:tgtEl>
                                          <p:spTgt spid="71688"/>
                                        </p:tgtEl>
                                        <p:attrNameLst>
                                          <p:attrName>ppt_w</p:attrName>
                                        </p:attrNameLst>
                                      </p:cBhvr>
                                      <p:tavLst>
                                        <p:tav tm="0">
                                          <p:val>
                                            <p:strVal val="#ppt_w+.3"/>
                                          </p:val>
                                        </p:tav>
                                        <p:tav tm="100000">
                                          <p:val>
                                            <p:strVal val="#ppt_w"/>
                                          </p:val>
                                        </p:tav>
                                      </p:tavLst>
                                    </p:anim>
                                    <p:anim calcmode="lin" valueType="num">
                                      <p:cBhvr>
                                        <p:cTn id="8" dur="1000" fill="hold"/>
                                        <p:tgtEl>
                                          <p:spTgt spid="71688"/>
                                        </p:tgtEl>
                                        <p:attrNameLst>
                                          <p:attrName>ppt_h</p:attrName>
                                        </p:attrNameLst>
                                      </p:cBhvr>
                                      <p:tavLst>
                                        <p:tav tm="0">
                                          <p:val>
                                            <p:strVal val="#ppt_h"/>
                                          </p:val>
                                        </p:tav>
                                        <p:tav tm="100000">
                                          <p:val>
                                            <p:strVal val="#ppt_h"/>
                                          </p:val>
                                        </p:tav>
                                      </p:tavLst>
                                    </p:anim>
                                    <p:animEffect transition="in" filter="fade">
                                      <p:cBhvr>
                                        <p:cTn id="9" dur="1000"/>
                                        <p:tgtEl>
                                          <p:spTgt spid="716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71702">
                                            <p:txEl>
                                              <p:pRg st="0" end="0"/>
                                            </p:txEl>
                                          </p:spTgt>
                                        </p:tgtEl>
                                        <p:attrNameLst>
                                          <p:attrName>style.visibility</p:attrName>
                                        </p:attrNameLst>
                                      </p:cBhvr>
                                      <p:to>
                                        <p:strVal val="visible"/>
                                      </p:to>
                                    </p:set>
                                    <p:animEffect transition="in" filter="box(in)">
                                      <p:cBhvr>
                                        <p:cTn id="14" dur="500"/>
                                        <p:tgtEl>
                                          <p:spTgt spid="7170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animBg="1"/>
      <p:bldP spid="7169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8" name="AutoShape 8">
            <a:extLst>
              <a:ext uri="{FF2B5EF4-FFF2-40B4-BE49-F238E27FC236}">
                <a16:creationId xmlns:a16="http://schemas.microsoft.com/office/drawing/2014/main" id="{AF142419-B88E-4D26-AA07-7A5F468DCF22}"/>
              </a:ext>
            </a:extLst>
          </p:cNvPr>
          <p:cNvSpPr>
            <a:spLocks noChangeArrowheads="1"/>
          </p:cNvSpPr>
          <p:nvPr/>
        </p:nvSpPr>
        <p:spPr bwMode="gray">
          <a:xfrm>
            <a:off x="4572000" y="569913"/>
            <a:ext cx="2743200" cy="5334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buNone/>
            </a:pPr>
            <a:r>
              <a:rPr lang="en-US" altLang="en-US" sz="2800" b="1" kern="1200">
                <a:solidFill>
                  <a:srgbClr val="FF0000"/>
                </a:solidFill>
                <a:latin typeface="Times New Roman" panose="02020603050405020304" pitchFamily="18" charset="0"/>
                <a:ea typeface="+mn-ea"/>
                <a:cs typeface="+mn-cs"/>
              </a:rPr>
              <a:t>Tìm hiểu bài</a:t>
            </a:r>
          </a:p>
        </p:txBody>
      </p:sp>
      <p:sp>
        <p:nvSpPr>
          <p:cNvPr id="71690" name="Rectangle 10">
            <a:extLst>
              <a:ext uri="{FF2B5EF4-FFF2-40B4-BE49-F238E27FC236}">
                <a16:creationId xmlns:a16="http://schemas.microsoft.com/office/drawing/2014/main" id="{019A4DCC-FFE8-4187-9515-D86FE55183D8}"/>
              </a:ext>
            </a:extLst>
          </p:cNvPr>
          <p:cNvSpPr>
            <a:spLocks noChangeArrowheads="1"/>
          </p:cNvSpPr>
          <p:nvPr/>
        </p:nvSpPr>
        <p:spPr bwMode="auto">
          <a:xfrm>
            <a:off x="1784350" y="1254125"/>
            <a:ext cx="8623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ClrTx/>
              <a:buNone/>
            </a:pPr>
            <a:r>
              <a:rPr lang="en-US" altLang="en-US" sz="3600" b="1" i="1" kern="1200">
                <a:solidFill>
                  <a:srgbClr val="0000FF"/>
                </a:solidFill>
                <a:latin typeface="Times New Roman" panose="02020603050405020304" pitchFamily="18" charset="0"/>
                <a:ea typeface="+mn-ea"/>
                <a:cs typeface="Times New Roman" panose="02020603050405020304" pitchFamily="18" charset="0"/>
              </a:rPr>
              <a:t>+ Qua bài tập đọc em thấy tình cảm của hai ông cháu trong bài văn này như thế ?</a:t>
            </a:r>
            <a:r>
              <a:rPr lang="en-US" altLang="en-US" sz="3600" b="1" i="1" kern="1200">
                <a:solidFill>
                  <a:srgbClr val="0000FF"/>
                </a:solidFill>
                <a:latin typeface="Times New Roman" panose="02020603050405020304" pitchFamily="18" charset="0"/>
                <a:ea typeface="+mn-ea"/>
                <a:cs typeface="+mn-cs"/>
              </a:rPr>
              <a:t> </a:t>
            </a:r>
          </a:p>
        </p:txBody>
      </p:sp>
      <p:sp>
        <p:nvSpPr>
          <p:cNvPr id="71691" name="Rectangle 11">
            <a:extLst>
              <a:ext uri="{FF2B5EF4-FFF2-40B4-BE49-F238E27FC236}">
                <a16:creationId xmlns:a16="http://schemas.microsoft.com/office/drawing/2014/main" id="{DAC79D7E-CAC1-4686-9F26-0073D8EC6935}"/>
              </a:ext>
            </a:extLst>
          </p:cNvPr>
          <p:cNvSpPr>
            <a:spLocks noChangeArrowheads="1"/>
          </p:cNvSpPr>
          <p:nvPr/>
        </p:nvSpPr>
        <p:spPr bwMode="auto">
          <a:xfrm>
            <a:off x="1905000" y="2763839"/>
            <a:ext cx="8610600" cy="20605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None/>
            </a:pPr>
            <a:r>
              <a:rPr lang="en-US" altLang="en-US" b="1" kern="1200">
                <a:solidFill>
                  <a:prstClr val="black"/>
                </a:solidFill>
                <a:latin typeface="Times New Roman" panose="02020603050405020304" pitchFamily="18" charset="0"/>
                <a:ea typeface="+mn-ea"/>
                <a:cs typeface="Times New Roman" panose="02020603050405020304" pitchFamily="18" charset="0"/>
              </a:rPr>
              <a:t>Tình cảm ông cháu rất sâu nặng: ông hết lòng chăm lo cho cháu, cháu mãi biết ơn ông – người thầy đầu tiên của cháu trước ngưỡng cửa trường tiểu học.</a:t>
            </a:r>
          </a:p>
        </p:txBody>
      </p:sp>
      <p:sp>
        <p:nvSpPr>
          <p:cNvPr id="111621" name="Text Box 15">
            <a:extLst>
              <a:ext uri="{FF2B5EF4-FFF2-40B4-BE49-F238E27FC236}">
                <a16:creationId xmlns:a16="http://schemas.microsoft.com/office/drawing/2014/main" id="{A0CC479A-AF57-4D52-9AE3-BE37E51D0E25}"/>
              </a:ext>
            </a:extLst>
          </p:cNvPr>
          <p:cNvSpPr txBox="1">
            <a:spLocks noChangeArrowheads="1"/>
          </p:cNvSpPr>
          <p:nvPr/>
        </p:nvSpPr>
        <p:spPr bwMode="auto">
          <a:xfrm>
            <a:off x="6019800" y="1538288"/>
            <a:ext cx="3352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ClrTx/>
              <a:buNone/>
            </a:pPr>
            <a:endParaRPr lang="vi-VN" altLang="en-US" sz="2800" b="1" kern="1200">
              <a:solidFill>
                <a:srgbClr val="140476"/>
              </a:solidFill>
              <a:latin typeface="Times New Roman" panose="02020603050405020304" pitchFamily="18" charset="0"/>
              <a:ea typeface="+mn-ea"/>
              <a:cs typeface="+mn-cs"/>
            </a:endParaRPr>
          </a:p>
        </p:txBody>
      </p:sp>
      <p:grpSp>
        <p:nvGrpSpPr>
          <p:cNvPr id="111622" name="Group 17">
            <a:extLst>
              <a:ext uri="{FF2B5EF4-FFF2-40B4-BE49-F238E27FC236}">
                <a16:creationId xmlns:a16="http://schemas.microsoft.com/office/drawing/2014/main" id="{9E13E5DB-9548-4653-AF0F-BCC69C12A09D}"/>
              </a:ext>
            </a:extLst>
          </p:cNvPr>
          <p:cNvGrpSpPr>
            <a:grpSpLocks/>
          </p:cNvGrpSpPr>
          <p:nvPr/>
        </p:nvGrpSpPr>
        <p:grpSpPr bwMode="auto">
          <a:xfrm>
            <a:off x="1676400" y="152400"/>
            <a:ext cx="8839200" cy="6553200"/>
            <a:chOff x="96" y="96"/>
            <a:chExt cx="5568" cy="4128"/>
          </a:xfrm>
        </p:grpSpPr>
        <p:sp>
          <p:nvSpPr>
            <p:cNvPr id="111623" name="Line 18">
              <a:extLst>
                <a:ext uri="{FF2B5EF4-FFF2-40B4-BE49-F238E27FC236}">
                  <a16:creationId xmlns:a16="http://schemas.microsoft.com/office/drawing/2014/main" id="{34A1BB23-031E-4FC7-9AA3-9DCE575B2D55}"/>
                </a:ext>
              </a:extLst>
            </p:cNvPr>
            <p:cNvSpPr>
              <a:spLocks noChangeShapeType="1"/>
            </p:cNvSpPr>
            <p:nvPr/>
          </p:nvSpPr>
          <p:spPr bwMode="auto">
            <a:xfrm>
              <a:off x="96" y="96"/>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11624" name="Line 19">
              <a:extLst>
                <a:ext uri="{FF2B5EF4-FFF2-40B4-BE49-F238E27FC236}">
                  <a16:creationId xmlns:a16="http://schemas.microsoft.com/office/drawing/2014/main" id="{46711F2D-AFC9-4C21-88B7-4B8A69B126FF}"/>
                </a:ext>
              </a:extLst>
            </p:cNvPr>
            <p:cNvSpPr>
              <a:spLocks noChangeShapeType="1"/>
            </p:cNvSpPr>
            <p:nvPr/>
          </p:nvSpPr>
          <p:spPr bwMode="auto">
            <a:xfrm>
              <a:off x="96"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11625" name="Line 20">
              <a:extLst>
                <a:ext uri="{FF2B5EF4-FFF2-40B4-BE49-F238E27FC236}">
                  <a16:creationId xmlns:a16="http://schemas.microsoft.com/office/drawing/2014/main" id="{50D65F98-3A7D-49FF-9B2F-047C1488F1AF}"/>
                </a:ext>
              </a:extLst>
            </p:cNvPr>
            <p:cNvSpPr>
              <a:spLocks noChangeShapeType="1"/>
            </p:cNvSpPr>
            <p:nvPr/>
          </p:nvSpPr>
          <p:spPr bwMode="auto">
            <a:xfrm>
              <a:off x="5664" y="96"/>
              <a:ext cx="0" cy="4128"/>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sp>
          <p:nvSpPr>
            <p:cNvPr id="111626" name="Line 21">
              <a:extLst>
                <a:ext uri="{FF2B5EF4-FFF2-40B4-BE49-F238E27FC236}">
                  <a16:creationId xmlns:a16="http://schemas.microsoft.com/office/drawing/2014/main" id="{9AA2D1A4-FB3D-41A5-B9C7-B8C7B741B941}"/>
                </a:ext>
              </a:extLst>
            </p:cNvPr>
            <p:cNvSpPr>
              <a:spLocks noChangeShapeType="1"/>
            </p:cNvSpPr>
            <p:nvPr/>
          </p:nvSpPr>
          <p:spPr bwMode="auto">
            <a:xfrm flipV="1">
              <a:off x="96" y="4224"/>
              <a:ext cx="5568"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buClrTx/>
              </a:pPr>
              <a:endParaRPr lang="en-US" sz="2400" kern="1200">
                <a:solidFill>
                  <a:prstClr val="black"/>
                </a:solidFill>
                <a:latin typeface="Arial" panose="020B0604020202020204" pitchFamily="34" charset="0"/>
                <a:ea typeface="+mn-ea"/>
                <a:cs typeface="+mn-cs"/>
              </a:endParaRPr>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p:cTn id="7" dur="1000" fill="hold"/>
                                        <p:tgtEl>
                                          <p:spTgt spid="71688"/>
                                        </p:tgtEl>
                                        <p:attrNameLst>
                                          <p:attrName>ppt_w</p:attrName>
                                        </p:attrNameLst>
                                      </p:cBhvr>
                                      <p:tavLst>
                                        <p:tav tm="0">
                                          <p:val>
                                            <p:strVal val="#ppt_w+.3"/>
                                          </p:val>
                                        </p:tav>
                                        <p:tav tm="100000">
                                          <p:val>
                                            <p:strVal val="#ppt_w"/>
                                          </p:val>
                                        </p:tav>
                                      </p:tavLst>
                                    </p:anim>
                                    <p:anim calcmode="lin" valueType="num">
                                      <p:cBhvr>
                                        <p:cTn id="8" dur="1000" fill="hold"/>
                                        <p:tgtEl>
                                          <p:spTgt spid="71688"/>
                                        </p:tgtEl>
                                        <p:attrNameLst>
                                          <p:attrName>ppt_h</p:attrName>
                                        </p:attrNameLst>
                                      </p:cBhvr>
                                      <p:tavLst>
                                        <p:tav tm="0">
                                          <p:val>
                                            <p:strVal val="#ppt_h"/>
                                          </p:val>
                                        </p:tav>
                                        <p:tav tm="100000">
                                          <p:val>
                                            <p:strVal val="#ppt_h"/>
                                          </p:val>
                                        </p:tav>
                                      </p:tavLst>
                                    </p:anim>
                                    <p:animEffect transition="in" filter="fade">
                                      <p:cBhvr>
                                        <p:cTn id="9" dur="1000"/>
                                        <p:tgtEl>
                                          <p:spTgt spid="716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690"/>
                                        </p:tgtEl>
                                        <p:attrNameLst>
                                          <p:attrName>style.visibility</p:attrName>
                                        </p:attrNameLst>
                                      </p:cBhvr>
                                      <p:to>
                                        <p:strVal val="visible"/>
                                      </p:to>
                                    </p:set>
                                    <p:anim calcmode="lin" valueType="num">
                                      <p:cBhvr additive="base">
                                        <p:cTn id="14" dur="500" fill="hold"/>
                                        <p:tgtEl>
                                          <p:spTgt spid="71690"/>
                                        </p:tgtEl>
                                        <p:attrNameLst>
                                          <p:attrName>ppt_x</p:attrName>
                                        </p:attrNameLst>
                                      </p:cBhvr>
                                      <p:tavLst>
                                        <p:tav tm="0">
                                          <p:val>
                                            <p:strVal val="#ppt_x"/>
                                          </p:val>
                                        </p:tav>
                                        <p:tav tm="100000">
                                          <p:val>
                                            <p:strVal val="#ppt_x"/>
                                          </p:val>
                                        </p:tav>
                                      </p:tavLst>
                                    </p:anim>
                                    <p:anim calcmode="lin" valueType="num">
                                      <p:cBhvr additive="base">
                                        <p:cTn id="15" dur="500" fill="hold"/>
                                        <p:tgtEl>
                                          <p:spTgt spid="7169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1691"/>
                                        </p:tgtEl>
                                        <p:attrNameLst>
                                          <p:attrName>style.visibility</p:attrName>
                                        </p:attrNameLst>
                                      </p:cBhvr>
                                      <p:to>
                                        <p:strVal val="visible"/>
                                      </p:to>
                                    </p:set>
                                    <p:anim calcmode="lin" valueType="num">
                                      <p:cBhvr additive="base">
                                        <p:cTn id="20" dur="500" fill="hold"/>
                                        <p:tgtEl>
                                          <p:spTgt spid="71691"/>
                                        </p:tgtEl>
                                        <p:attrNameLst>
                                          <p:attrName>ppt_x</p:attrName>
                                        </p:attrNameLst>
                                      </p:cBhvr>
                                      <p:tavLst>
                                        <p:tav tm="0">
                                          <p:val>
                                            <p:strVal val="#ppt_x"/>
                                          </p:val>
                                        </p:tav>
                                        <p:tav tm="100000">
                                          <p:val>
                                            <p:strVal val="#ppt_x"/>
                                          </p:val>
                                        </p:tav>
                                      </p:tavLst>
                                    </p:anim>
                                    <p:anim calcmode="lin" valueType="num">
                                      <p:cBhvr additive="base">
                                        <p:cTn id="21" dur="500" fill="hold"/>
                                        <p:tgtEl>
                                          <p:spTgt spid="716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animBg="1"/>
      <p:bldP spid="71690" grpId="0"/>
      <p:bldP spid="7169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8" name="Google Shape;138;p22"/>
          <p:cNvSpPr/>
          <p:nvPr/>
        </p:nvSpPr>
        <p:spPr>
          <a:xfrm flipH="1">
            <a:off x="2015613" y="1619903"/>
            <a:ext cx="8131396" cy="4086631"/>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9" name="Google Shape;139;p22"/>
          <p:cNvSpPr txBox="1"/>
          <p:nvPr/>
        </p:nvSpPr>
        <p:spPr>
          <a:xfrm>
            <a:off x="2292596" y="2173115"/>
            <a:ext cx="7723709" cy="2800726"/>
          </a:xfrm>
          <a:prstGeom prst="rect">
            <a:avLst/>
          </a:prstGeom>
          <a:solidFill>
            <a:schemeClr val="bg1"/>
          </a:solidFill>
          <a:ln>
            <a:noFill/>
          </a:ln>
        </p:spPr>
        <p:txBody>
          <a:bodyPr spcFirstLastPara="1" wrap="square" lIns="91425" tIns="45700" rIns="91425" bIns="45700" anchor="t" anchorCtr="0">
            <a:spAutoFit/>
          </a:bodyPr>
          <a:lstStyle/>
          <a:p>
            <a:pPr lvl="0" algn="just"/>
            <a:r>
              <a:rPr lang="en-US" sz="4400" dirty="0">
                <a:solidFill>
                  <a:srgbClr val="C00000"/>
                </a:solidFill>
                <a:latin typeface="Cambria" panose="02040503050406030204" pitchFamily="18" charset="0"/>
                <a:ea typeface="Cambria" panose="02040503050406030204" pitchFamily="18" charset="0"/>
              </a:rPr>
              <a:t>Ca </a:t>
            </a:r>
            <a:r>
              <a:rPr lang="en-US" sz="4400" dirty="0" err="1">
                <a:solidFill>
                  <a:srgbClr val="C00000"/>
                </a:solidFill>
                <a:latin typeface="Cambria" panose="02040503050406030204" pitchFamily="18" charset="0"/>
                <a:ea typeface="Cambria" panose="02040503050406030204" pitchFamily="18" charset="0"/>
              </a:rPr>
              <a:t>ngợi</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tình</a:t>
            </a:r>
            <a:r>
              <a:rPr lang="en-US" sz="4400" dirty="0">
                <a:solidFill>
                  <a:srgbClr val="C00000"/>
                </a:solidFill>
                <a:latin typeface="Cambria" panose="02040503050406030204" pitchFamily="18" charset="0"/>
                <a:ea typeface="Cambria" panose="02040503050406030204" pitchFamily="18" charset="0"/>
              </a:rPr>
              <a:t> </a:t>
            </a:r>
            <a:r>
              <a:rPr lang="vi-VN" sz="4400" dirty="0">
                <a:solidFill>
                  <a:srgbClr val="C00000"/>
                </a:solidFill>
                <a:latin typeface="Cambria" panose="02040503050406030204" pitchFamily="18" charset="0"/>
                <a:ea typeface="Cambria" panose="02040503050406030204" pitchFamily="18" charset="0"/>
              </a:rPr>
              <a:t>cảm gắn bó,</a:t>
            </a:r>
            <a:r>
              <a:rPr lang="en-US" sz="4400" dirty="0">
                <a:solidFill>
                  <a:srgbClr val="C00000"/>
                </a:solidFill>
                <a:latin typeface="Cambria" panose="02040503050406030204" pitchFamily="18" charset="0"/>
                <a:ea typeface="Cambria" panose="02040503050406030204" pitchFamily="18" charset="0"/>
              </a:rPr>
              <a:t> </a:t>
            </a:r>
            <a:r>
              <a:rPr lang="vi-VN" sz="4400" dirty="0">
                <a:solidFill>
                  <a:srgbClr val="C00000"/>
                </a:solidFill>
                <a:latin typeface="Cambria" panose="02040503050406030204" pitchFamily="18" charset="0"/>
                <a:ea typeface="Cambria" panose="02040503050406030204" pitchFamily="18" charset="0"/>
              </a:rPr>
              <a:t>sâu nặng giữa ông và cháu. Ông hết lòng chăm lo cho cháu, cháu suốt đời biết ơn ông</a:t>
            </a:r>
            <a:r>
              <a:rPr lang="en-US" sz="4400" dirty="0">
                <a:solidFill>
                  <a:srgbClr val="C00000"/>
                </a:solidFill>
                <a:latin typeface="Cambria" panose="02040503050406030204" pitchFamily="18" charset="0"/>
                <a:ea typeface="Cambria" panose="02040503050406030204" pitchFamily="18" charset="0"/>
              </a:rPr>
              <a:t>.</a:t>
            </a:r>
            <a:endParaRPr sz="16600" dirty="0">
              <a:solidFill>
                <a:srgbClr val="C00000"/>
              </a:solidFill>
              <a:latin typeface="Cambria" panose="02040503050406030204" pitchFamily="18" charset="0"/>
              <a:ea typeface="Cambria" panose="02040503050406030204" pitchFamily="18" charset="0"/>
              <a:cs typeface="Cookie"/>
              <a:sym typeface="Cookie"/>
            </a:endParaRPr>
          </a:p>
        </p:txBody>
      </p:sp>
      <p:grpSp>
        <p:nvGrpSpPr>
          <p:cNvPr id="140" name="Google Shape;140;p22"/>
          <p:cNvGrpSpPr/>
          <p:nvPr/>
        </p:nvGrpSpPr>
        <p:grpSpPr>
          <a:xfrm flipH="1">
            <a:off x="9263005" y="623459"/>
            <a:ext cx="1768008" cy="1904111"/>
            <a:chOff x="1058825" y="1554175"/>
            <a:chExt cx="4736158" cy="5557827"/>
          </a:xfrm>
        </p:grpSpPr>
        <p:sp>
          <p:nvSpPr>
            <p:cNvPr id="141" name="Google Shape;141;p22"/>
            <p:cNvSpPr/>
            <p:nvPr/>
          </p:nvSpPr>
          <p:spPr>
            <a:xfrm rot="3758493">
              <a:off x="2721879" y="4293055"/>
              <a:ext cx="2954498" cy="2064916"/>
            </a:xfrm>
            <a:custGeom>
              <a:avLst/>
              <a:gdLst/>
              <a:ahLst/>
              <a:cxnLst/>
              <a:rect l="l" t="t"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42" name="Google Shape;142;p22"/>
            <p:cNvGrpSpPr/>
            <p:nvPr/>
          </p:nvGrpSpPr>
          <p:grpSpPr>
            <a:xfrm>
              <a:off x="1058825" y="1554175"/>
              <a:ext cx="2522398" cy="2759215"/>
              <a:chOff x="5712712" y="940025"/>
              <a:chExt cx="2522398" cy="2759215"/>
            </a:xfrm>
          </p:grpSpPr>
          <p:sp>
            <p:nvSpPr>
              <p:cNvPr id="143" name="Google Shape;143;p22"/>
              <p:cNvSpPr/>
              <p:nvPr/>
            </p:nvSpPr>
            <p:spPr>
              <a:xfrm rot="3758493">
                <a:off x="6440283" y="1924630"/>
                <a:ext cx="1816414" cy="510440"/>
              </a:xfrm>
              <a:custGeom>
                <a:avLst/>
                <a:gdLst/>
                <a:ahLst/>
                <a:cxnLst/>
                <a:rect l="l" t="t"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 name="Google Shape;144;p22"/>
              <p:cNvSpPr/>
              <p:nvPr/>
            </p:nvSpPr>
            <p:spPr>
              <a:xfrm rot="3758493">
                <a:off x="7743128" y="2715926"/>
                <a:ext cx="42879" cy="488621"/>
              </a:xfrm>
              <a:custGeom>
                <a:avLst/>
                <a:gdLst/>
                <a:ahLst/>
                <a:cxnLst/>
                <a:rect l="l" t="t" r="r" b="b"/>
                <a:pathLst>
                  <a:path w="17274" h="21600" extrusionOk="0">
                    <a:moveTo>
                      <a:pt x="0" y="0"/>
                    </a:moveTo>
                    <a:cubicBezTo>
                      <a:pt x="21600" y="2677"/>
                      <a:pt x="19974" y="16418"/>
                      <a:pt x="11161" y="2160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 name="Google Shape;145;p22"/>
              <p:cNvSpPr/>
              <p:nvPr/>
            </p:nvSpPr>
            <p:spPr>
              <a:xfrm rot="3758493">
                <a:off x="6688919" y="1820269"/>
                <a:ext cx="124286" cy="341787"/>
              </a:xfrm>
              <a:custGeom>
                <a:avLst/>
                <a:gdLst/>
                <a:ahLst/>
                <a:cxnLst/>
                <a:rect l="l" t="t" r="r" b="b"/>
                <a:pathLst>
                  <a:path w="21600" h="21600" extrusionOk="0">
                    <a:moveTo>
                      <a:pt x="21600" y="21600"/>
                    </a:moveTo>
                    <a:cubicBezTo>
                      <a:pt x="9761" y="15753"/>
                      <a:pt x="1840" y="7112"/>
                      <a:pt x="0"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 name="Google Shape;146;p22"/>
              <p:cNvSpPr/>
              <p:nvPr/>
            </p:nvSpPr>
            <p:spPr>
              <a:xfrm rot="3758493">
                <a:off x="6847335" y="1900060"/>
                <a:ext cx="869668" cy="1031590"/>
              </a:xfrm>
              <a:custGeom>
                <a:avLst/>
                <a:gdLst/>
                <a:ahLst/>
                <a:cxnLst/>
                <a:rect l="l" t="t"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 name="Google Shape;147;p22"/>
              <p:cNvSpPr/>
              <p:nvPr/>
            </p:nvSpPr>
            <p:spPr>
              <a:xfrm rot="3758493">
                <a:off x="6164716" y="2541971"/>
                <a:ext cx="1046419" cy="281861"/>
              </a:xfrm>
              <a:custGeom>
                <a:avLst/>
                <a:gdLst/>
                <a:ahLst/>
                <a:cxnLst/>
                <a:rect l="l" t="t"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 name="Google Shape;148;p22"/>
              <p:cNvSpPr/>
              <p:nvPr/>
            </p:nvSpPr>
            <p:spPr>
              <a:xfrm rot="3758493">
                <a:off x="5742745" y="2584036"/>
                <a:ext cx="1200079" cy="797886"/>
              </a:xfrm>
              <a:custGeom>
                <a:avLst/>
                <a:gdLst/>
                <a:ahLst/>
                <a:cxnLst/>
                <a:rect l="l" t="t"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 name="Google Shape;149;p22"/>
              <p:cNvSpPr/>
              <p:nvPr/>
            </p:nvSpPr>
            <p:spPr>
              <a:xfrm rot="3758493">
                <a:off x="6601321" y="998391"/>
                <a:ext cx="383966" cy="415006"/>
              </a:xfrm>
              <a:custGeom>
                <a:avLst/>
                <a:gdLst/>
                <a:ahLst/>
                <a:cxnLst/>
                <a:rect l="l" t="t"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 name="Google Shape;150;p22"/>
              <p:cNvSpPr/>
              <p:nvPr/>
            </p:nvSpPr>
            <p:spPr>
              <a:xfrm rot="3758493">
                <a:off x="7598750" y="2950768"/>
                <a:ext cx="573187" cy="491046"/>
              </a:xfrm>
              <a:custGeom>
                <a:avLst/>
                <a:gdLst/>
                <a:ahLst/>
                <a:cxnLst/>
                <a:rect l="l" t="t" r="r" b="b"/>
                <a:pathLst>
                  <a:path w="21600" h="21600" extrusionOk="0">
                    <a:moveTo>
                      <a:pt x="0" y="21600"/>
                    </a:moveTo>
                    <a:cubicBezTo>
                      <a:pt x="7302" y="21128"/>
                      <a:pt x="15635" y="15045"/>
                      <a:pt x="21600" y="9996"/>
                    </a:cubicBezTo>
                    <a:cubicBezTo>
                      <a:pt x="14594" y="7013"/>
                      <a:pt x="7961" y="2130"/>
                      <a:pt x="709"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pic>
        <p:nvPicPr>
          <p:cNvPr id="151" name="Google Shape;151;p22"/>
          <p:cNvPicPr preferRelativeResize="0"/>
          <p:nvPr/>
        </p:nvPicPr>
        <p:blipFill rotWithShape="1">
          <a:blip r:embed="rId4">
            <a:alphaModFix/>
          </a:blip>
          <a:srcRect/>
          <a:stretch/>
        </p:blipFill>
        <p:spPr>
          <a:xfrm>
            <a:off x="8273976" y="1116989"/>
            <a:ext cx="866974" cy="797510"/>
          </a:xfrm>
          <a:prstGeom prst="rect">
            <a:avLst/>
          </a:prstGeom>
          <a:noFill/>
          <a:ln>
            <a:noFill/>
          </a:ln>
        </p:spPr>
      </p:pic>
      <p:sp>
        <p:nvSpPr>
          <p:cNvPr id="2" name="TextBox 1"/>
          <p:cNvSpPr txBox="1"/>
          <p:nvPr/>
        </p:nvSpPr>
        <p:spPr>
          <a:xfrm>
            <a:off x="2202426" y="946350"/>
            <a:ext cx="3893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Nội dung bài</a:t>
            </a: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700"/>
                                        <p:tgtEl>
                                          <p:spTgt spid="138"/>
                                        </p:tgtEl>
                                      </p:cBhvr>
                                    </p:animEffect>
                                  </p:childTnLst>
                                </p:cTn>
                              </p:par>
                              <p:par>
                                <p:cTn id="8" presetID="10" presetClass="entr" presetSubtype="0" fill="hold" nodeType="withEffect">
                                  <p:stCondLst>
                                    <p:cond delay="50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700"/>
                                        <p:tgtEl>
                                          <p:spTgt spid="140"/>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fade">
                                      <p:cBhvr>
                                        <p:cTn id="14" dur="900"/>
                                        <p:tgtEl>
                                          <p:spTgt spid="139"/>
                                        </p:tgtEl>
                                      </p:cBhvr>
                                    </p:animEffect>
                                  </p:childTnLst>
                                </p:cTn>
                              </p:par>
                              <p:par>
                                <p:cTn id="15" presetID="10" presetClass="entr" presetSubtype="0" fill="hold" nodeType="with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5" name="Google Shape;137;p22"/>
          <p:cNvPicPr preferRelativeResize="0"/>
          <p:nvPr/>
        </p:nvPicPr>
        <p:blipFill rotWithShape="1">
          <a:blip r:embed="rId3">
            <a:alphaModFix/>
          </a:blip>
          <a:srcRect/>
          <a:stretch/>
        </p:blipFill>
        <p:spPr>
          <a:xfrm>
            <a:off x="32905" y="0"/>
            <a:ext cx="12192000" cy="6858000"/>
          </a:xfrm>
          <a:prstGeom prst="rect">
            <a:avLst/>
          </a:prstGeom>
          <a:noFill/>
          <a:ln>
            <a:noFill/>
          </a:ln>
        </p:spPr>
      </p:pic>
      <p:pic>
        <p:nvPicPr>
          <p:cNvPr id="91" name="Google Shape;91;gead5cf1b4b_22_0"/>
          <p:cNvPicPr preferRelativeResize="0"/>
          <p:nvPr/>
        </p:nvPicPr>
        <p:blipFill rotWithShape="1">
          <a:blip r:embed="rId4">
            <a:alphaModFix/>
          </a:blip>
          <a:srcRect r="83499" b="67837"/>
          <a:stretch/>
        </p:blipFill>
        <p:spPr>
          <a:xfrm>
            <a:off x="344832" y="255639"/>
            <a:ext cx="1121662" cy="1228880"/>
          </a:xfrm>
          <a:prstGeom prst="rect">
            <a:avLst/>
          </a:prstGeom>
          <a:noFill/>
          <a:ln>
            <a:noFill/>
          </a:ln>
        </p:spPr>
      </p:pic>
      <p:pic>
        <p:nvPicPr>
          <p:cNvPr id="92" name="Google Shape;92;gead5cf1b4b_22_0"/>
          <p:cNvPicPr preferRelativeResize="0"/>
          <p:nvPr/>
        </p:nvPicPr>
        <p:blipFill rotWithShape="1">
          <a:blip r:embed="rId5">
            <a:alphaModFix/>
          </a:blip>
          <a:srcRect l="81841" t="-10447" b="9406"/>
          <a:stretch/>
        </p:blipFill>
        <p:spPr>
          <a:xfrm>
            <a:off x="10880397" y="5972384"/>
            <a:ext cx="1311601" cy="885616"/>
          </a:xfrm>
          <a:prstGeom prst="rect">
            <a:avLst/>
          </a:prstGeom>
          <a:noFill/>
          <a:ln>
            <a:noFill/>
          </a:ln>
        </p:spPr>
      </p:pic>
      <p:pic>
        <p:nvPicPr>
          <p:cNvPr id="93" name="Google Shape;93;gead5cf1b4b_22_0"/>
          <p:cNvPicPr preferRelativeResize="0"/>
          <p:nvPr/>
        </p:nvPicPr>
        <p:blipFill rotWithShape="1">
          <a:blip r:embed="rId6">
            <a:alphaModFix/>
          </a:blip>
          <a:srcRect l="24896" r="20118" b="33391"/>
          <a:stretch/>
        </p:blipFill>
        <p:spPr>
          <a:xfrm flipH="1">
            <a:off x="-228439" y="6356813"/>
            <a:ext cx="2276694" cy="501187"/>
          </a:xfrm>
          <a:prstGeom prst="rect">
            <a:avLst/>
          </a:prstGeom>
          <a:noFill/>
          <a:ln>
            <a:noFill/>
          </a:ln>
        </p:spPr>
      </p:pic>
      <p:pic>
        <p:nvPicPr>
          <p:cNvPr id="94" name="Google Shape;94;gead5cf1b4b_22_0"/>
          <p:cNvPicPr preferRelativeResize="0"/>
          <p:nvPr/>
        </p:nvPicPr>
        <p:blipFill rotWithShape="1">
          <a:blip r:embed="rId7">
            <a:alphaModFix/>
          </a:blip>
          <a:srcRect l="73099" r="2959" b="67480"/>
          <a:stretch/>
        </p:blipFill>
        <p:spPr>
          <a:xfrm>
            <a:off x="10343036" y="0"/>
            <a:ext cx="1848966" cy="1411492"/>
          </a:xfrm>
          <a:prstGeom prst="rect">
            <a:avLst/>
          </a:prstGeom>
          <a:noFill/>
          <a:ln>
            <a:noFill/>
          </a:ln>
        </p:spPr>
      </p:pic>
      <p:sp>
        <p:nvSpPr>
          <p:cNvPr id="95" name="Google Shape;95;gead5cf1b4b_22_0"/>
          <p:cNvSpPr txBox="1"/>
          <p:nvPr/>
        </p:nvSpPr>
        <p:spPr>
          <a:xfrm>
            <a:off x="4652190" y="1194136"/>
            <a:ext cx="3108900" cy="64629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0C0C0C"/>
              </a:buClr>
              <a:buSzPts val="2200"/>
              <a:buFont typeface="Cambria"/>
              <a:buNone/>
            </a:pPr>
            <a:r>
              <a:rPr lang="en-US" sz="3600" i="0" u="none" strike="noStrike" cap="none" dirty="0" err="1">
                <a:solidFill>
                  <a:srgbClr val="FF0000"/>
                </a:solidFill>
                <a:latin typeface="Cambria"/>
                <a:ea typeface="Cambria"/>
                <a:cs typeface="Cambria"/>
                <a:sym typeface="Cambria"/>
              </a:rPr>
              <a:t>Luyện</a:t>
            </a:r>
            <a:r>
              <a:rPr lang="en-US" sz="3600" i="0" u="none" strike="noStrike" cap="none" dirty="0">
                <a:solidFill>
                  <a:srgbClr val="FF0000"/>
                </a:solidFill>
                <a:latin typeface="Cambria"/>
                <a:ea typeface="Cambria"/>
                <a:cs typeface="Cambria"/>
                <a:sym typeface="Cambria"/>
              </a:rPr>
              <a:t> </a:t>
            </a:r>
            <a:r>
              <a:rPr lang="en-US" sz="3600" i="0" u="none" strike="noStrike" cap="none" dirty="0" err="1">
                <a:solidFill>
                  <a:srgbClr val="FF0000"/>
                </a:solidFill>
                <a:latin typeface="Cambria"/>
                <a:ea typeface="Cambria"/>
                <a:cs typeface="Cambria"/>
                <a:sym typeface="Cambria"/>
              </a:rPr>
              <a:t>đọc</a:t>
            </a:r>
            <a:r>
              <a:rPr lang="en-US" sz="3600" i="0" u="none" strike="noStrike" cap="none" dirty="0">
                <a:solidFill>
                  <a:srgbClr val="FF0000"/>
                </a:solidFill>
                <a:latin typeface="Cambria"/>
                <a:ea typeface="Cambria"/>
                <a:cs typeface="Cambria"/>
                <a:sym typeface="Cambria"/>
              </a:rPr>
              <a:t> </a:t>
            </a:r>
            <a:r>
              <a:rPr lang="en-US" sz="3600" i="0" u="none" strike="noStrike" cap="none" dirty="0" err="1">
                <a:solidFill>
                  <a:srgbClr val="FF0000"/>
                </a:solidFill>
                <a:latin typeface="Cambria"/>
                <a:ea typeface="Cambria"/>
                <a:cs typeface="Cambria"/>
                <a:sym typeface="Cambria"/>
              </a:rPr>
              <a:t>lại</a:t>
            </a:r>
            <a:endParaRPr sz="2400" b="0" i="0" u="none" strike="noStrike" cap="none" dirty="0">
              <a:solidFill>
                <a:srgbClr val="FF0000"/>
              </a:solidFill>
              <a:latin typeface="Cambria"/>
              <a:ea typeface="Cambria"/>
              <a:cs typeface="Cambria"/>
              <a:sym typeface="Cambria"/>
            </a:endParaRPr>
          </a:p>
        </p:txBody>
      </p:sp>
      <p:grpSp>
        <p:nvGrpSpPr>
          <p:cNvPr id="96" name="Google Shape;96;gead5cf1b4b_22_0"/>
          <p:cNvGrpSpPr/>
          <p:nvPr/>
        </p:nvGrpSpPr>
        <p:grpSpPr>
          <a:xfrm>
            <a:off x="5840634" y="1090970"/>
            <a:ext cx="510151" cy="84354"/>
            <a:chOff x="5878446" y="1252785"/>
            <a:chExt cx="849685" cy="140473"/>
          </a:xfrm>
        </p:grpSpPr>
        <p:sp>
          <p:nvSpPr>
            <p:cNvPr id="97" name="Google Shape;97;gead5cf1b4b_22_0"/>
            <p:cNvSpPr/>
            <p:nvPr/>
          </p:nvSpPr>
          <p:spPr>
            <a:xfrm>
              <a:off x="5878446" y="1254658"/>
              <a:ext cx="138600" cy="138600"/>
            </a:xfrm>
            <a:prstGeom prst="ellipse">
              <a:avLst/>
            </a:prstGeom>
            <a:solidFill>
              <a:srgbClr val="89F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gead5cf1b4b_22_0"/>
            <p:cNvSpPr/>
            <p:nvPr/>
          </p:nvSpPr>
          <p:spPr>
            <a:xfrm>
              <a:off x="6118512" y="1254658"/>
              <a:ext cx="138600" cy="138600"/>
            </a:xfrm>
            <a:prstGeom prst="ellipse">
              <a:avLst/>
            </a:prstGeom>
            <a:solidFill>
              <a:srgbClr val="FABAB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 name="Google Shape;99;gead5cf1b4b_22_0"/>
            <p:cNvSpPr/>
            <p:nvPr/>
          </p:nvSpPr>
          <p:spPr>
            <a:xfrm>
              <a:off x="6358578" y="1252785"/>
              <a:ext cx="138600" cy="138600"/>
            </a:xfrm>
            <a:prstGeom prst="ellipse">
              <a:avLst/>
            </a:prstGeom>
            <a:solidFill>
              <a:srgbClr val="B6B0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 name="Google Shape;100;gead5cf1b4b_22_0"/>
            <p:cNvSpPr/>
            <p:nvPr/>
          </p:nvSpPr>
          <p:spPr>
            <a:xfrm>
              <a:off x="6589531" y="1252785"/>
              <a:ext cx="138600" cy="138600"/>
            </a:xfrm>
            <a:prstGeom prst="ellipse">
              <a:avLst/>
            </a:prstGeom>
            <a:solidFill>
              <a:srgbClr val="FDE0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01" name="Google Shape;101;gead5cf1b4b_22_0"/>
          <p:cNvSpPr/>
          <p:nvPr/>
        </p:nvSpPr>
        <p:spPr>
          <a:xfrm>
            <a:off x="1329688" y="2358266"/>
            <a:ext cx="9476594" cy="3124800"/>
          </a:xfrm>
          <a:prstGeom prst="roundRect">
            <a:avLst>
              <a:gd name="adj" fmla="val 12230"/>
            </a:avLst>
          </a:prstGeom>
          <a:solidFill>
            <a:schemeClr val="lt1"/>
          </a:solidFill>
          <a:ln w="76200" cap="flat" cmpd="sng">
            <a:solidFill>
              <a:srgbClr val="89FFD8"/>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panose="02040503050406030204" pitchFamily="18" charset="0"/>
              <a:ea typeface="Cambria" panose="02040503050406030204" pitchFamily="18" charset="0"/>
              <a:sym typeface="Arial"/>
            </a:endParaRPr>
          </a:p>
        </p:txBody>
      </p:sp>
      <p:pic>
        <p:nvPicPr>
          <p:cNvPr id="108" name="Google Shape;108;gead5cf1b4b_22_0"/>
          <p:cNvPicPr preferRelativeResize="0"/>
          <p:nvPr/>
        </p:nvPicPr>
        <p:blipFill rotWithShape="1">
          <a:blip r:embed="rId8">
            <a:alphaModFix/>
          </a:blip>
          <a:srcRect l="39885" t="52800" r="32429" b="25024"/>
          <a:stretch/>
        </p:blipFill>
        <p:spPr>
          <a:xfrm rot="-1200000">
            <a:off x="636262" y="1603628"/>
            <a:ext cx="1833881" cy="1369695"/>
          </a:xfrm>
          <a:prstGeom prst="rect">
            <a:avLst/>
          </a:prstGeom>
          <a:noFill/>
          <a:ln>
            <a:noFill/>
          </a:ln>
          <a:effectLst>
            <a:outerShdw blurRad="63500" sx="102000" sy="102000" algn="ctr" rotWithShape="0">
              <a:srgbClr val="000000">
                <a:alpha val="40000"/>
              </a:srgbClr>
            </a:outerShdw>
          </a:effectLst>
        </p:spPr>
      </p:pic>
      <p:sp>
        <p:nvSpPr>
          <p:cNvPr id="30" name="Google Shape;105;gead5cf1b4b_22_0"/>
          <p:cNvSpPr/>
          <p:nvPr/>
        </p:nvSpPr>
        <p:spPr>
          <a:xfrm>
            <a:off x="6561010" y="4499015"/>
            <a:ext cx="2676600" cy="670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endParaRPr sz="3600" dirty="0">
              <a:solidFill>
                <a:srgbClr val="3F3F3F"/>
              </a:solidFill>
              <a:latin typeface="Cambria" panose="02040503050406030204" pitchFamily="18" charset="0"/>
              <a:ea typeface="Cambria" panose="02040503050406030204" pitchFamily="18" charset="0"/>
              <a:cs typeface="Cambria"/>
              <a:sym typeface="Cambria"/>
            </a:endParaRPr>
          </a:p>
        </p:txBody>
      </p:sp>
      <p:sp>
        <p:nvSpPr>
          <p:cNvPr id="23" name="Rectangle 6"/>
          <p:cNvSpPr>
            <a:spLocks noChangeArrowheads="1"/>
          </p:cNvSpPr>
          <p:nvPr/>
        </p:nvSpPr>
        <p:spPr bwMode="auto">
          <a:xfrm>
            <a:off x="1963533" y="2597849"/>
            <a:ext cx="8486215" cy="1815882"/>
          </a:xfrm>
          <a:prstGeom prst="rect">
            <a:avLst/>
          </a:prstGeom>
          <a:noFill/>
          <a:ln w="9525">
            <a:noFill/>
            <a:miter lim="800000"/>
            <a:headEnd/>
            <a:tailEnd/>
          </a:ln>
        </p:spPr>
        <p:txBody>
          <a:bodyPr wrap="square">
            <a:spAutoFit/>
          </a:bodyPr>
          <a:lstStyle/>
          <a:p>
            <a:r>
              <a:rPr lang="en-US" sz="2800" dirty="0">
                <a:latin typeface="Cambria" panose="02040503050406030204" pitchFamily="18" charset="0"/>
                <a:ea typeface="Cambria" panose="02040503050406030204" pitchFamily="18" charset="0"/>
              </a:rPr>
              <a:t>    </a:t>
            </a:r>
            <a:r>
              <a:rPr lang="en-US" sz="2800" dirty="0">
                <a:solidFill>
                  <a:srgbClr val="0000FF"/>
                </a:solidFill>
                <a:latin typeface="Cambria" panose="02040503050406030204" pitchFamily="18" charset="0"/>
                <a:ea typeface="Cambria" panose="02040503050406030204" pitchFamily="18" charset="0"/>
              </a:rPr>
              <a:t>Thành phố sắp vào thu.</a:t>
            </a:r>
            <a:r>
              <a:rPr lang="en-US" sz="2800" b="1" dirty="0">
                <a:solidFill>
                  <a:srgbClr val="FF3300"/>
                </a:solidFill>
                <a:latin typeface="Cambria" panose="02040503050406030204" pitchFamily="18" charset="0"/>
                <a:ea typeface="Cambria" panose="02040503050406030204" pitchFamily="18" charset="0"/>
              </a:rPr>
              <a:t>//</a:t>
            </a:r>
            <a:r>
              <a:rPr lang="en-US" sz="2800" dirty="0">
                <a:solidFill>
                  <a:srgbClr val="0000FF"/>
                </a:solidFill>
                <a:latin typeface="Cambria" panose="02040503050406030204" pitchFamily="18" charset="0"/>
                <a:ea typeface="Cambria" panose="02040503050406030204" pitchFamily="18" charset="0"/>
              </a:rPr>
              <a:t> Những cơn gió nóng mùa hè đã                          cho luồng khí                   mỗi sáng.</a:t>
            </a:r>
            <a:r>
              <a:rPr lang="en-US" sz="2800" b="1" dirty="0">
                <a:solidFill>
                  <a:srgbClr val="FF3300"/>
                </a:solidFill>
                <a:latin typeface="Cambria" panose="02040503050406030204" pitchFamily="18" charset="0"/>
                <a:ea typeface="Cambria" panose="02040503050406030204" pitchFamily="18" charset="0"/>
              </a:rPr>
              <a:t>//</a:t>
            </a:r>
            <a:r>
              <a:rPr lang="en-US" sz="2800" dirty="0">
                <a:solidFill>
                  <a:srgbClr val="0000FF"/>
                </a:solidFill>
                <a:latin typeface="Cambria" panose="02040503050406030204" pitchFamily="18" charset="0"/>
                <a:ea typeface="Cambria" panose="02040503050406030204" pitchFamily="18" charset="0"/>
              </a:rPr>
              <a:t> Trời                      trên cao, </a:t>
            </a:r>
            <a:r>
              <a:rPr lang="en-US" sz="2800" b="1" dirty="0">
                <a:solidFill>
                  <a:srgbClr val="FF3300"/>
                </a:solidFill>
                <a:latin typeface="Cambria" panose="02040503050406030204" pitchFamily="18" charset="0"/>
                <a:ea typeface="Cambria" panose="02040503050406030204" pitchFamily="18" charset="0"/>
              </a:rPr>
              <a:t>/ </a:t>
            </a:r>
            <a:r>
              <a:rPr lang="en-US" sz="2800" dirty="0">
                <a:solidFill>
                  <a:srgbClr val="0000FF"/>
                </a:solidFill>
                <a:latin typeface="Cambria" panose="02040503050406030204" pitchFamily="18" charset="0"/>
                <a:ea typeface="Cambria" panose="02040503050406030204" pitchFamily="18" charset="0"/>
              </a:rPr>
              <a:t>xanh như                      trong,</a:t>
            </a:r>
            <a:r>
              <a:rPr lang="en-US" sz="2800" b="1" dirty="0">
                <a:solidFill>
                  <a:srgbClr val="FF3300"/>
                </a:solidFill>
                <a:latin typeface="Cambria" panose="02040503050406030204" pitchFamily="18" charset="0"/>
                <a:ea typeface="Cambria" panose="02040503050406030204" pitchFamily="18" charset="0"/>
              </a:rPr>
              <a:t>/</a:t>
            </a:r>
            <a:r>
              <a:rPr lang="en-US" sz="2800" dirty="0">
                <a:solidFill>
                  <a:srgbClr val="0000FF"/>
                </a:solidFill>
                <a:latin typeface="Cambria" panose="02040503050406030204" pitchFamily="18" charset="0"/>
                <a:ea typeface="Cambria" panose="02040503050406030204" pitchFamily="18" charset="0"/>
              </a:rPr>
              <a:t> trôi                 giữa những ngọn cây hè phố. </a:t>
            </a:r>
            <a:r>
              <a:rPr lang="en-US" sz="2800" b="1" dirty="0">
                <a:solidFill>
                  <a:srgbClr val="FF3300"/>
                </a:solidFill>
                <a:latin typeface="Cambria" panose="02040503050406030204" pitchFamily="18" charset="0"/>
                <a:ea typeface="Cambria" panose="02040503050406030204" pitchFamily="18" charset="0"/>
              </a:rPr>
              <a:t>//</a:t>
            </a:r>
          </a:p>
        </p:txBody>
      </p:sp>
      <p:sp>
        <p:nvSpPr>
          <p:cNvPr id="24" name="TextBox 23"/>
          <p:cNvSpPr txBox="1">
            <a:spLocks noChangeArrowheads="1"/>
          </p:cNvSpPr>
          <p:nvPr/>
        </p:nvSpPr>
        <p:spPr bwMode="auto">
          <a:xfrm>
            <a:off x="2866460" y="3059035"/>
            <a:ext cx="2133600" cy="523875"/>
          </a:xfrm>
          <a:prstGeom prst="rect">
            <a:avLst/>
          </a:prstGeom>
          <a:noFill/>
          <a:ln w="9525">
            <a:noFill/>
            <a:miter lim="800000"/>
            <a:headEnd/>
            <a:tailEnd/>
          </a:ln>
        </p:spPr>
        <p:txBody>
          <a:bodyPr>
            <a:spAutoFit/>
          </a:bodyPr>
          <a:lstStyle/>
          <a:p>
            <a:r>
              <a:rPr lang="en-US" sz="2800" dirty="0">
                <a:solidFill>
                  <a:srgbClr val="0000FF"/>
                </a:solidFill>
                <a:latin typeface="Cambria" panose="02040503050406030204" pitchFamily="18" charset="0"/>
                <a:ea typeface="Cambria" panose="02040503050406030204" pitchFamily="18" charset="0"/>
              </a:rPr>
              <a:t>nhường chỗ</a:t>
            </a:r>
          </a:p>
        </p:txBody>
      </p:sp>
      <p:sp>
        <p:nvSpPr>
          <p:cNvPr id="25" name="TextBox 24"/>
          <p:cNvSpPr txBox="1">
            <a:spLocks noChangeArrowheads="1"/>
          </p:cNvSpPr>
          <p:nvPr/>
        </p:nvSpPr>
        <p:spPr bwMode="auto">
          <a:xfrm>
            <a:off x="7034601" y="3005405"/>
            <a:ext cx="1524000" cy="523875"/>
          </a:xfrm>
          <a:prstGeom prst="rect">
            <a:avLst/>
          </a:prstGeom>
          <a:noFill/>
          <a:ln w="9525">
            <a:noFill/>
            <a:miter lim="800000"/>
            <a:headEnd/>
            <a:tailEnd/>
          </a:ln>
        </p:spPr>
        <p:txBody>
          <a:bodyPr>
            <a:spAutoFit/>
          </a:bodyPr>
          <a:lstStyle/>
          <a:p>
            <a:r>
              <a:rPr lang="en-US" sz="2800" dirty="0">
                <a:solidFill>
                  <a:srgbClr val="0000FF"/>
                </a:solidFill>
                <a:latin typeface="Cambria" panose="02040503050406030204" pitchFamily="18" charset="0"/>
                <a:ea typeface="Cambria" panose="02040503050406030204" pitchFamily="18" charset="0"/>
              </a:rPr>
              <a:t>mát dịu</a:t>
            </a:r>
            <a:endParaRPr lang="en-US" sz="2800" dirty="0">
              <a:solidFill>
                <a:srgbClr val="FF0000"/>
              </a:solidFill>
              <a:latin typeface="Cambria" panose="02040503050406030204" pitchFamily="18" charset="0"/>
              <a:ea typeface="Cambria" panose="02040503050406030204" pitchFamily="18" charset="0"/>
            </a:endParaRPr>
          </a:p>
        </p:txBody>
      </p:sp>
      <p:sp>
        <p:nvSpPr>
          <p:cNvPr id="26" name="TextBox 25"/>
          <p:cNvSpPr txBox="1">
            <a:spLocks noChangeArrowheads="1"/>
          </p:cNvSpPr>
          <p:nvPr/>
        </p:nvSpPr>
        <p:spPr bwMode="auto">
          <a:xfrm>
            <a:off x="2767722" y="3437080"/>
            <a:ext cx="2057400" cy="523875"/>
          </a:xfrm>
          <a:prstGeom prst="rect">
            <a:avLst/>
          </a:prstGeom>
          <a:noFill/>
          <a:ln w="9525">
            <a:noFill/>
            <a:miter lim="800000"/>
            <a:headEnd/>
            <a:tailEnd/>
          </a:ln>
        </p:spPr>
        <p:txBody>
          <a:bodyPr>
            <a:spAutoFit/>
          </a:bodyPr>
          <a:lstStyle/>
          <a:p>
            <a:r>
              <a:rPr lang="en-US" sz="2800" dirty="0">
                <a:solidFill>
                  <a:srgbClr val="0000FF"/>
                </a:solidFill>
                <a:latin typeface="Cambria" panose="02040503050406030204" pitchFamily="18" charset="0"/>
                <a:ea typeface="Cambria" panose="02040503050406030204" pitchFamily="18" charset="0"/>
              </a:rPr>
              <a:t>xanh ngắt  </a:t>
            </a:r>
            <a:endParaRPr lang="en-US" sz="2800" dirty="0">
              <a:solidFill>
                <a:srgbClr val="FF0000"/>
              </a:solidFill>
              <a:latin typeface="Cambria" panose="02040503050406030204" pitchFamily="18" charset="0"/>
              <a:ea typeface="Cambria" panose="02040503050406030204" pitchFamily="18" charset="0"/>
            </a:endParaRPr>
          </a:p>
        </p:txBody>
      </p:sp>
      <p:sp>
        <p:nvSpPr>
          <p:cNvPr id="27" name="TextBox 26"/>
          <p:cNvSpPr txBox="1">
            <a:spLocks noChangeArrowheads="1"/>
          </p:cNvSpPr>
          <p:nvPr/>
        </p:nvSpPr>
        <p:spPr bwMode="auto">
          <a:xfrm>
            <a:off x="7467930" y="3437080"/>
            <a:ext cx="1981200" cy="523875"/>
          </a:xfrm>
          <a:prstGeom prst="rect">
            <a:avLst/>
          </a:prstGeom>
          <a:noFill/>
          <a:ln w="9525">
            <a:noFill/>
            <a:miter lim="800000"/>
            <a:headEnd/>
            <a:tailEnd/>
          </a:ln>
        </p:spPr>
        <p:txBody>
          <a:bodyPr>
            <a:spAutoFit/>
          </a:bodyPr>
          <a:lstStyle/>
          <a:p>
            <a:r>
              <a:rPr lang="en-US" sz="2800" dirty="0">
                <a:solidFill>
                  <a:srgbClr val="0000FF"/>
                </a:solidFill>
                <a:latin typeface="Cambria" panose="02040503050406030204" pitchFamily="18" charset="0"/>
                <a:ea typeface="Cambria" panose="02040503050406030204" pitchFamily="18" charset="0"/>
              </a:rPr>
              <a:t>dòng sông</a:t>
            </a:r>
            <a:endParaRPr lang="en-US" sz="2800" dirty="0">
              <a:solidFill>
                <a:srgbClr val="FF0000"/>
              </a:solidFill>
              <a:latin typeface="Cambria" panose="02040503050406030204" pitchFamily="18" charset="0"/>
              <a:ea typeface="Cambria" panose="02040503050406030204" pitchFamily="18" charset="0"/>
            </a:endParaRPr>
          </a:p>
        </p:txBody>
      </p:sp>
      <p:sp>
        <p:nvSpPr>
          <p:cNvPr id="28" name="TextBox 27"/>
          <p:cNvSpPr txBox="1">
            <a:spLocks noChangeArrowheads="1"/>
          </p:cNvSpPr>
          <p:nvPr/>
        </p:nvSpPr>
        <p:spPr bwMode="auto">
          <a:xfrm>
            <a:off x="2735012" y="3892865"/>
            <a:ext cx="1371600" cy="523875"/>
          </a:xfrm>
          <a:prstGeom prst="rect">
            <a:avLst/>
          </a:prstGeom>
          <a:noFill/>
          <a:ln w="9525">
            <a:noFill/>
            <a:miter lim="800000"/>
            <a:headEnd/>
            <a:tailEnd/>
          </a:ln>
        </p:spPr>
        <p:txBody>
          <a:bodyPr>
            <a:spAutoFit/>
          </a:bodyPr>
          <a:lstStyle/>
          <a:p>
            <a:r>
              <a:rPr lang="en-US" sz="2800">
                <a:solidFill>
                  <a:srgbClr val="0000FF"/>
                </a:solidFill>
                <a:latin typeface="Cambria" panose="02040503050406030204" pitchFamily="18" charset="0"/>
                <a:ea typeface="Cambria" panose="02040503050406030204" pitchFamily="18" charset="0"/>
              </a:rPr>
              <a:t>lặng lẽ</a:t>
            </a:r>
            <a:endParaRPr lang="en-US" sz="2800">
              <a:solidFill>
                <a:srgbClr val="FF0000"/>
              </a:solidFill>
              <a:latin typeface="Cambria" panose="02040503050406030204" pitchFamily="18" charset="0"/>
              <a:ea typeface="Cambria" panose="02040503050406030204" pitchFamily="18" charset="0"/>
            </a:endParaRPr>
          </a:p>
        </p:txBody>
      </p:sp>
      <p:sp>
        <p:nvSpPr>
          <p:cNvPr id="29" name="TextBox 28"/>
          <p:cNvSpPr txBox="1">
            <a:spLocks noChangeArrowheads="1"/>
          </p:cNvSpPr>
          <p:nvPr/>
        </p:nvSpPr>
        <p:spPr bwMode="auto">
          <a:xfrm>
            <a:off x="2866459" y="3059034"/>
            <a:ext cx="2425425" cy="523220"/>
          </a:xfrm>
          <a:prstGeom prst="rect">
            <a:avLst/>
          </a:prstGeom>
          <a:noFill/>
          <a:ln w="9525">
            <a:noFill/>
            <a:miter lim="800000"/>
            <a:headEnd/>
            <a:tailEnd/>
          </a:ln>
        </p:spPr>
        <p:txBody>
          <a:bodyPr wrap="square">
            <a:spAutoFit/>
          </a:bodyPr>
          <a:lstStyle/>
          <a:p>
            <a:r>
              <a:rPr lang="en-US" sz="2800" dirty="0" err="1">
                <a:solidFill>
                  <a:srgbClr val="FF0000"/>
                </a:solidFill>
                <a:latin typeface="Cambria" panose="02040503050406030204" pitchFamily="18" charset="0"/>
                <a:ea typeface="Cambria" panose="02040503050406030204" pitchFamily="18" charset="0"/>
              </a:rPr>
              <a:t>nhường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chỗ</a:t>
            </a:r>
            <a:r>
              <a:rPr lang="en-US" sz="2800" dirty="0">
                <a:solidFill>
                  <a:srgbClr val="FF0000"/>
                </a:solidFill>
                <a:latin typeface="Cambria" panose="02040503050406030204" pitchFamily="18" charset="0"/>
                <a:ea typeface="Cambria" panose="02040503050406030204" pitchFamily="18" charset="0"/>
              </a:rPr>
              <a:t>/</a:t>
            </a:r>
          </a:p>
        </p:txBody>
      </p:sp>
      <p:sp>
        <p:nvSpPr>
          <p:cNvPr id="31" name="TextBox 30"/>
          <p:cNvSpPr txBox="1">
            <a:spLocks noChangeArrowheads="1"/>
          </p:cNvSpPr>
          <p:nvPr/>
        </p:nvSpPr>
        <p:spPr bwMode="auto">
          <a:xfrm>
            <a:off x="7034601" y="3005405"/>
            <a:ext cx="1524000" cy="523875"/>
          </a:xfrm>
          <a:prstGeom prst="rect">
            <a:avLst/>
          </a:prstGeom>
          <a:noFill/>
          <a:ln w="9525">
            <a:noFill/>
            <a:miter lim="800000"/>
            <a:headEnd/>
            <a:tailEnd/>
          </a:ln>
        </p:spPr>
        <p:txBody>
          <a:bodyPr>
            <a:spAutoFit/>
          </a:bodyPr>
          <a:lstStyle/>
          <a:p>
            <a:r>
              <a:rPr lang="en-US" sz="2800" dirty="0">
                <a:solidFill>
                  <a:srgbClr val="FF0000"/>
                </a:solidFill>
                <a:latin typeface="Cambria" panose="02040503050406030204" pitchFamily="18" charset="0"/>
                <a:ea typeface="Cambria" panose="02040503050406030204" pitchFamily="18" charset="0"/>
              </a:rPr>
              <a:t>mát dịu</a:t>
            </a:r>
          </a:p>
        </p:txBody>
      </p:sp>
      <p:sp>
        <p:nvSpPr>
          <p:cNvPr id="32" name="TextBox 31"/>
          <p:cNvSpPr txBox="1">
            <a:spLocks noChangeArrowheads="1"/>
          </p:cNvSpPr>
          <p:nvPr/>
        </p:nvSpPr>
        <p:spPr bwMode="auto">
          <a:xfrm>
            <a:off x="2758304" y="3437080"/>
            <a:ext cx="2057400" cy="523875"/>
          </a:xfrm>
          <a:prstGeom prst="rect">
            <a:avLst/>
          </a:prstGeom>
          <a:noFill/>
          <a:ln w="9525">
            <a:noFill/>
            <a:miter lim="800000"/>
            <a:headEnd/>
            <a:tailEnd/>
          </a:ln>
        </p:spPr>
        <p:txBody>
          <a:bodyPr>
            <a:spAutoFit/>
          </a:bodyPr>
          <a:lstStyle/>
          <a:p>
            <a:r>
              <a:rPr lang="en-US" sz="2800" dirty="0">
                <a:solidFill>
                  <a:srgbClr val="FF0000"/>
                </a:solidFill>
                <a:latin typeface="Cambria" panose="02040503050406030204" pitchFamily="18" charset="0"/>
                <a:ea typeface="Cambria" panose="02040503050406030204" pitchFamily="18" charset="0"/>
              </a:rPr>
              <a:t>xanh ngắt  </a:t>
            </a:r>
          </a:p>
        </p:txBody>
      </p:sp>
      <p:sp>
        <p:nvSpPr>
          <p:cNvPr id="33" name="TextBox 32"/>
          <p:cNvSpPr txBox="1">
            <a:spLocks noChangeArrowheads="1"/>
          </p:cNvSpPr>
          <p:nvPr/>
        </p:nvSpPr>
        <p:spPr bwMode="auto">
          <a:xfrm>
            <a:off x="7467930" y="3437080"/>
            <a:ext cx="1981200" cy="523875"/>
          </a:xfrm>
          <a:prstGeom prst="rect">
            <a:avLst/>
          </a:prstGeom>
          <a:noFill/>
          <a:ln w="9525">
            <a:noFill/>
            <a:miter lim="800000"/>
            <a:headEnd/>
            <a:tailEnd/>
          </a:ln>
        </p:spPr>
        <p:txBody>
          <a:bodyPr>
            <a:spAutoFit/>
          </a:bodyPr>
          <a:lstStyle/>
          <a:p>
            <a:r>
              <a:rPr lang="en-US" sz="2800" dirty="0">
                <a:solidFill>
                  <a:srgbClr val="FF0000"/>
                </a:solidFill>
                <a:latin typeface="Cambria" panose="02040503050406030204" pitchFamily="18" charset="0"/>
                <a:ea typeface="Cambria" panose="02040503050406030204" pitchFamily="18" charset="0"/>
              </a:rPr>
              <a:t>dòng sông</a:t>
            </a:r>
          </a:p>
        </p:txBody>
      </p:sp>
      <p:sp>
        <p:nvSpPr>
          <p:cNvPr id="34" name="TextBox 33"/>
          <p:cNvSpPr txBox="1">
            <a:spLocks noChangeArrowheads="1"/>
          </p:cNvSpPr>
          <p:nvPr/>
        </p:nvSpPr>
        <p:spPr bwMode="auto">
          <a:xfrm>
            <a:off x="2735012" y="3888102"/>
            <a:ext cx="1371600" cy="523875"/>
          </a:xfrm>
          <a:prstGeom prst="rect">
            <a:avLst/>
          </a:prstGeom>
          <a:noFill/>
          <a:ln w="9525">
            <a:noFill/>
            <a:miter lim="800000"/>
            <a:headEnd/>
            <a:tailEnd/>
          </a:ln>
        </p:spPr>
        <p:txBody>
          <a:bodyPr>
            <a:spAutoFit/>
          </a:bodyPr>
          <a:lstStyle/>
          <a:p>
            <a:r>
              <a:rPr lang="en-US" sz="2800" dirty="0" err="1">
                <a:solidFill>
                  <a:srgbClr val="FF0000"/>
                </a:solidFill>
                <a:latin typeface="Cambria" panose="02040503050406030204" pitchFamily="18" charset="0"/>
                <a:ea typeface="Cambria" panose="02040503050406030204" pitchFamily="18" charset="0"/>
              </a:rPr>
              <a:t>lặng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lẽ</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59715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500"/>
                                        <p:tgtEl>
                                          <p:spTgt spid="2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linds(horizont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linds(horizontal)">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7">
            <a:extLst>
              <a:ext uri="{FF2B5EF4-FFF2-40B4-BE49-F238E27FC236}">
                <a16:creationId xmlns:a16="http://schemas.microsoft.com/office/drawing/2014/main" id="{04F09439-166A-45E5-A44F-095CC5EE66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713038" y="857250"/>
            <a:ext cx="2032000"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BC54019-3D74-40C4-BA56-1880C92CCCEA}"/>
              </a:ext>
            </a:extLst>
          </p:cNvPr>
          <p:cNvSpPr/>
          <p:nvPr/>
        </p:nvSpPr>
        <p:spPr>
          <a:xfrm>
            <a:off x="5571340" y="2239790"/>
            <a:ext cx="3478196" cy="830997"/>
          </a:xfrm>
          <a:prstGeom prst="rect">
            <a:avLst/>
          </a:prstGeom>
          <a:noFill/>
        </p:spPr>
        <p:txBody>
          <a:bodyPr wrap="none" lIns="68580" tIns="34290" rIns="68580" bIns="34290">
            <a:spAutoFit/>
          </a:bodyPr>
          <a:lstStyle/>
          <a:p>
            <a:pPr algn="ctr">
              <a:buClrTx/>
              <a:defRPr/>
            </a:pPr>
            <a:r>
              <a:rPr lang="en-US" sz="4950" b="1" kern="1200" dirty="0">
                <a:ln w="10160">
                  <a:solidFill>
                    <a:sysClr val="windowText" lastClr="000000"/>
                  </a:solidFill>
                  <a:prstDash val="solid"/>
                </a:ln>
                <a:solidFill>
                  <a:srgbClr val="C00000"/>
                </a:solidFill>
                <a:effectLst>
                  <a:outerShdw blurRad="38100" dist="22860" dir="5400000" algn="tl" rotWithShape="0">
                    <a:srgbClr val="000000">
                      <a:alpha val="30000"/>
                    </a:srgbClr>
                  </a:outerShdw>
                </a:effectLst>
                <a:latin typeface="iCiel Cadena" panose="02000503000000020004" pitchFamily="2" charset="0"/>
                <a:ea typeface="+mn-ea"/>
                <a:cs typeface="+mn-cs"/>
              </a:rPr>
              <a:t>NHỔ CÀ RỐT</a:t>
            </a:r>
          </a:p>
        </p:txBody>
      </p:sp>
      <p:pic>
        <p:nvPicPr>
          <p:cNvPr id="80900" name="Picture 9">
            <a:extLst>
              <a:ext uri="{FF2B5EF4-FFF2-40B4-BE49-F238E27FC236}">
                <a16:creationId xmlns:a16="http://schemas.microsoft.com/office/drawing/2014/main" id="{60F9DA54-F7DF-46CD-8E98-410C9110DE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1026" y="2989264"/>
            <a:ext cx="8985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2">
            <a:extLst>
              <a:ext uri="{FF2B5EF4-FFF2-40B4-BE49-F238E27FC236}">
                <a16:creationId xmlns:a16="http://schemas.microsoft.com/office/drawing/2014/main" id="{14D2969B-2B39-4BE6-AFD3-CC8A47D728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64538" y="2641601"/>
            <a:ext cx="153035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3">
            <a:extLst>
              <a:ext uri="{FF2B5EF4-FFF2-40B4-BE49-F238E27FC236}">
                <a16:creationId xmlns:a16="http://schemas.microsoft.com/office/drawing/2014/main" id="{5A748D25-287B-419D-A38B-57C122335C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4376" y="3259138"/>
            <a:ext cx="1114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5">
            <a:extLst>
              <a:ext uri="{FF2B5EF4-FFF2-40B4-BE49-F238E27FC236}">
                <a16:creationId xmlns:a16="http://schemas.microsoft.com/office/drawing/2014/main" id="{4412FE96-383F-4530-8F62-B4491CCFDD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4611">
            <a:off x="6507164"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6">
            <a:extLst>
              <a:ext uri="{FF2B5EF4-FFF2-40B4-BE49-F238E27FC236}">
                <a16:creationId xmlns:a16="http://schemas.microsoft.com/office/drawing/2014/main" id="{CBEDC1DD-ABB1-47AE-BD5E-50E83559817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4611">
            <a:off x="4830764"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7">
            <a:extLst>
              <a:ext uri="{FF2B5EF4-FFF2-40B4-BE49-F238E27FC236}">
                <a16:creationId xmlns:a16="http://schemas.microsoft.com/office/drawing/2014/main" id="{F4050E61-33AA-43F6-A632-DD50981BF00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4611">
            <a:off x="3213101"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6415D57A-5D82-49C8-ABCD-9EAC8CF0A3C6}"/>
              </a:ext>
            </a:extLst>
          </p:cNvPr>
          <p:cNvSpPr/>
          <p:nvPr/>
        </p:nvSpPr>
        <p:spPr>
          <a:xfrm>
            <a:off x="3187700" y="5394326"/>
            <a:ext cx="5759450" cy="6191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Tx/>
              <a:defRPr/>
            </a:pPr>
            <a:r>
              <a:rPr lang="en-US" sz="2400" kern="1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a:extLst>
              <a:ext uri="{FF2B5EF4-FFF2-40B4-BE49-F238E27FC236}">
                <a16:creationId xmlns:a16="http://schemas.microsoft.com/office/drawing/2014/main" id="{E34D0E32-F1B6-4ED1-A475-A77642BD785E}"/>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12542838" y="27606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
            <a:extLst>
              <a:ext uri="{FF2B5EF4-FFF2-40B4-BE49-F238E27FC236}">
                <a16:creationId xmlns:a16="http://schemas.microsoft.com/office/drawing/2014/main" id="{39E3BFCC-244C-414F-BCF3-143890C17D7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301332">
            <a:off x="7377114" y="3436938"/>
            <a:ext cx="13176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15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D706C5E-DF5F-4149-B851-F38BA5A5E60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9064" y="4224338"/>
            <a:ext cx="9366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74">
            <a:extLst>
              <a:ext uri="{FF2B5EF4-FFF2-40B4-BE49-F238E27FC236}">
                <a16:creationId xmlns:a16="http://schemas.microsoft.com/office/drawing/2014/main" id="{1F88C73E-29DD-47C7-A298-B5D019CBE1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1026" y="2989264"/>
            <a:ext cx="8985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Sun 76">
            <a:extLst>
              <a:ext uri="{FF2B5EF4-FFF2-40B4-BE49-F238E27FC236}">
                <a16:creationId xmlns:a16="http://schemas.microsoft.com/office/drawing/2014/main" id="{036E1A19-D54C-4330-90F6-4A21F1DE1ABC}"/>
              </a:ext>
            </a:extLst>
          </p:cNvPr>
          <p:cNvSpPr/>
          <p:nvPr/>
        </p:nvSpPr>
        <p:spPr>
          <a:xfrm>
            <a:off x="2809876" y="3843338"/>
            <a:ext cx="1622425" cy="156210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n-US" sz="1350" kern="1200">
              <a:solidFill>
                <a:prstClr val="white"/>
              </a:solidFill>
              <a:latin typeface="Calibri"/>
            </a:endParaRPr>
          </a:p>
        </p:txBody>
      </p:sp>
      <p:pic>
        <p:nvPicPr>
          <p:cNvPr id="33" name="Picture 32">
            <a:extLst>
              <a:ext uri="{FF2B5EF4-FFF2-40B4-BE49-F238E27FC236}">
                <a16:creationId xmlns:a16="http://schemas.microsoft.com/office/drawing/2014/main" id="{3765F21A-E8DD-4297-B5C5-897782D412C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838450" y="1104900"/>
            <a:ext cx="1246188"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B8C4713-9C71-4502-A47B-E2E39A5B89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408239" y="2514600"/>
            <a:ext cx="14684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19AA592-4159-4FC9-B36F-837F93600BC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2660651"/>
            <a:ext cx="7953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79209FD1-CED0-4EB3-94A0-8C0C69FABD02}"/>
              </a:ext>
            </a:extLst>
          </p:cNvPr>
          <p:cNvSpPr>
            <a:spLocks noChangeArrowheads="1"/>
          </p:cNvSpPr>
          <p:nvPr/>
        </p:nvSpPr>
        <p:spPr bwMode="auto">
          <a:xfrm>
            <a:off x="5149850" y="2017714"/>
            <a:ext cx="52387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buClrTx/>
            </a:pPr>
            <a:r>
              <a:rPr lang="en-US" altLang="en-US" sz="2100" b="1" kern="1200">
                <a:solidFill>
                  <a:srgbClr val="FFFFFF"/>
                </a:solidFill>
                <a:latin typeface="Times New Roman" panose="02020603050405020304" pitchFamily="18" charset="0"/>
                <a:ea typeface="+mn-ea"/>
                <a:cs typeface="Times New Roman" panose="02020603050405020304" pitchFamily="18" charset="0"/>
              </a:rPr>
              <a:t>A : bà khóc đôi mắt hóa thành 2 hòn ngọc.</a:t>
            </a:r>
          </a:p>
        </p:txBody>
      </p:sp>
      <p:pic>
        <p:nvPicPr>
          <p:cNvPr id="28" name="Picture 27">
            <a:extLst>
              <a:ext uri="{FF2B5EF4-FFF2-40B4-BE49-F238E27FC236}">
                <a16:creationId xmlns:a16="http://schemas.microsoft.com/office/drawing/2014/main" id="{2430845E-E8D9-4395-AE11-7C393F4A11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5001" y="4224338"/>
            <a:ext cx="93821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5A2AFE7-E3E7-486F-B100-B0FAEFE293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96039" y="4224338"/>
            <a:ext cx="10826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F20CA571-C7DF-46B1-AC51-14D388E6ABC2}"/>
              </a:ext>
            </a:extLst>
          </p:cNvPr>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7169150" y="4918075"/>
            <a:ext cx="61753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F5E2896-4FAD-4671-A178-9B32776461D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6507164"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635B814-1A52-48D9-ABE6-15D2D582422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9639" y="4252913"/>
            <a:ext cx="10826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202BF014-1D07-4B9C-B1F8-E9773842D6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92664" y="4252913"/>
            <a:ext cx="9366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F302B64D-6E75-44A1-B393-A5B237158FEB}"/>
              </a:ext>
            </a:extLst>
          </p:cNvPr>
          <p:cNvPicPr>
            <a:picLocks noChangeAspect="1"/>
          </p:cNvPicPr>
          <p:nvPr/>
        </p:nvPicPr>
        <p:blipFill>
          <a:blip r:embed="rId12">
            <a:extLst>
              <a:ext uri="{28A0092B-C50C-407E-A947-70E740481C1C}">
                <a14:useLocalDpi xmlns:a14="http://schemas.microsoft.com/office/drawing/2010/main" val="0"/>
              </a:ext>
            </a:extLst>
          </a:blip>
          <a:srcRect b="50261"/>
          <a:stretch>
            <a:fillRect/>
          </a:stretch>
        </p:blipFill>
        <p:spPr bwMode="auto">
          <a:xfrm rot="3519568">
            <a:off x="5492750" y="4946650"/>
            <a:ext cx="61753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95A50FD7-2950-4B26-972B-979A7745F87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4830764"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978F0EC0-1246-4FC5-9E85-105DA85483B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4114801"/>
            <a:ext cx="8255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DF556B6E-4E5C-49C5-A585-9893A7A3056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4611">
            <a:off x="3213101"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ular Callout 44">
            <a:extLst>
              <a:ext uri="{FF2B5EF4-FFF2-40B4-BE49-F238E27FC236}">
                <a16:creationId xmlns:a16="http://schemas.microsoft.com/office/drawing/2014/main" id="{8BABB889-0F16-47D1-B3B6-8DF4CE0F5FF1}"/>
              </a:ext>
            </a:extLst>
          </p:cNvPr>
          <p:cNvSpPr/>
          <p:nvPr/>
        </p:nvSpPr>
        <p:spPr>
          <a:xfrm>
            <a:off x="4198938" y="915989"/>
            <a:ext cx="6030912" cy="8715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07C335F1-C16E-4E8D-B014-A87500FD7F7D}"/>
              </a:ext>
            </a:extLst>
          </p:cNvPr>
          <p:cNvSpPr/>
          <p:nvPr/>
        </p:nvSpPr>
        <p:spPr>
          <a:xfrm>
            <a:off x="3187700" y="5394326"/>
            <a:ext cx="5759450" cy="6191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Tx/>
              <a:defRPr/>
            </a:pPr>
            <a:r>
              <a:rPr lang="en-US" sz="2400" kern="1200" dirty="0">
                <a:solidFill>
                  <a:srgbClr val="002060"/>
                </a:solidFill>
                <a:latin typeface="Times New Roman" panose="02020603050405020304" pitchFamily="18" charset="0"/>
                <a:cs typeface="Times New Roman" panose="02020603050405020304" pitchFamily="18" charset="0"/>
              </a:rPr>
              <a:t>  A                   B                   C                   </a:t>
            </a:r>
          </a:p>
        </p:txBody>
      </p:sp>
      <p:sp>
        <p:nvSpPr>
          <p:cNvPr id="81" name="Rectangle 80">
            <a:extLst>
              <a:ext uri="{FF2B5EF4-FFF2-40B4-BE49-F238E27FC236}">
                <a16:creationId xmlns:a16="http://schemas.microsoft.com/office/drawing/2014/main" id="{F0ACE2FF-436A-4697-B1C9-24345E54E610}"/>
              </a:ext>
            </a:extLst>
          </p:cNvPr>
          <p:cNvSpPr>
            <a:spLocks noChangeArrowheads="1"/>
          </p:cNvSpPr>
          <p:nvPr/>
        </p:nvSpPr>
        <p:spPr bwMode="auto">
          <a:xfrm>
            <a:off x="5153026" y="2438401"/>
            <a:ext cx="39354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buClrTx/>
            </a:pPr>
            <a:r>
              <a:rPr lang="en-US" altLang="en-US" sz="2100" b="1" kern="1200">
                <a:solidFill>
                  <a:srgbClr val="FFFFFF"/>
                </a:solidFill>
                <a:latin typeface="Times New Roman" panose="02020603050405020304" pitchFamily="18" charset="0"/>
                <a:ea typeface="+mn-ea"/>
                <a:cs typeface="Times New Roman" panose="02020603050405020304" pitchFamily="18" charset="0"/>
              </a:rPr>
              <a:t>B : bà đi về nhà.</a:t>
            </a:r>
          </a:p>
        </p:txBody>
      </p:sp>
      <p:sp>
        <p:nvSpPr>
          <p:cNvPr id="82" name="Rectangle 81">
            <a:extLst>
              <a:ext uri="{FF2B5EF4-FFF2-40B4-BE49-F238E27FC236}">
                <a16:creationId xmlns:a16="http://schemas.microsoft.com/office/drawing/2014/main" id="{4B303856-A80E-4E22-BAE7-B53ABB5FE707}"/>
              </a:ext>
            </a:extLst>
          </p:cNvPr>
          <p:cNvSpPr>
            <a:spLocks noChangeArrowheads="1"/>
          </p:cNvSpPr>
          <p:nvPr/>
        </p:nvSpPr>
        <p:spPr bwMode="auto">
          <a:xfrm>
            <a:off x="5149851" y="2855914"/>
            <a:ext cx="39338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buClrTx/>
            </a:pPr>
            <a:r>
              <a:rPr lang="en-US" altLang="en-US" sz="2100" b="1" kern="1200">
                <a:solidFill>
                  <a:srgbClr val="FFFFFF"/>
                </a:solidFill>
                <a:latin typeface="Times New Roman" panose="02020603050405020304" pitchFamily="18" charset="0"/>
                <a:ea typeface="+mn-ea"/>
                <a:cs typeface="Times New Roman" panose="02020603050405020304" pitchFamily="18" charset="0"/>
              </a:rPr>
              <a:t>C : bà ôm ghì bụi gai.</a:t>
            </a:r>
          </a:p>
        </p:txBody>
      </p:sp>
      <p:pic>
        <p:nvPicPr>
          <p:cNvPr id="81943" name="Picture 1">
            <a:extLst>
              <a:ext uri="{FF2B5EF4-FFF2-40B4-BE49-F238E27FC236}">
                <a16:creationId xmlns:a16="http://schemas.microsoft.com/office/drawing/2014/main" id="{DDBC496D-570D-47FE-AD3B-57FE65B2C78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188840">
            <a:off x="7173913" y="3455989"/>
            <a:ext cx="15287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4" name="Đường Mậu Lương 4">
            <a:hlinkClick r:id="" action="ppaction://media"/>
            <a:extLst>
              <a:ext uri="{FF2B5EF4-FFF2-40B4-BE49-F238E27FC236}">
                <a16:creationId xmlns:a16="http://schemas.microsoft.com/office/drawing/2014/main" id="{6241C337-7793-4CB9-89A9-A244F7AAAFC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960813" y="20637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ular Callout 31">
            <a:extLst>
              <a:ext uri="{FF2B5EF4-FFF2-40B4-BE49-F238E27FC236}">
                <a16:creationId xmlns:a16="http://schemas.microsoft.com/office/drawing/2014/main" id="{571B9E0E-BC4B-42D6-85D3-65D8B95D63EF}"/>
              </a:ext>
            </a:extLst>
          </p:cNvPr>
          <p:cNvSpPr/>
          <p:nvPr/>
        </p:nvSpPr>
        <p:spPr>
          <a:xfrm>
            <a:off x="4219576" y="915989"/>
            <a:ext cx="6010275" cy="8715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n-US" sz="1800" b="1" kern="1200" dirty="0">
              <a:solidFill>
                <a:srgbClr val="FF0000"/>
              </a:solidFill>
              <a:latin typeface="Times New Roman" panose="02020603050405020304" pitchFamily="18" charset="0"/>
              <a:cs typeface="Times New Roman" panose="02020603050405020304" pitchFamily="18" charset="0"/>
            </a:endParaRPr>
          </a:p>
        </p:txBody>
      </p:sp>
      <p:sp>
        <p:nvSpPr>
          <p:cNvPr id="81946" name="Rectangle 3">
            <a:extLst>
              <a:ext uri="{FF2B5EF4-FFF2-40B4-BE49-F238E27FC236}">
                <a16:creationId xmlns:a16="http://schemas.microsoft.com/office/drawing/2014/main" id="{047EF102-95D4-4CAE-858D-083DE460AA97}"/>
              </a:ext>
            </a:extLst>
          </p:cNvPr>
          <p:cNvSpPr>
            <a:spLocks noChangeArrowheads="1"/>
          </p:cNvSpPr>
          <p:nvPr/>
        </p:nvSpPr>
        <p:spPr bwMode="auto">
          <a:xfrm>
            <a:off x="4275138" y="1089026"/>
            <a:ext cx="58991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buClrTx/>
            </a:pPr>
            <a:r>
              <a:rPr lang="vi-VN" altLang="en-US" sz="2100" b="1" i="1" kern="1200">
                <a:solidFill>
                  <a:srgbClr val="000099"/>
                </a:solidFill>
                <a:latin typeface="Times New Roman" panose="02020603050405020304" pitchFamily="18" charset="0"/>
                <a:ea typeface="+mn-ea"/>
                <a:cs typeface="Times New Roman" panose="02020603050405020304" pitchFamily="18" charset="0"/>
              </a:rPr>
              <a:t>Người mẹ đã làm gì để hồ nước chỉ dường </a:t>
            </a:r>
            <a:r>
              <a:rPr lang="en-US" altLang="en-US" sz="2100" b="1" i="1" kern="1200">
                <a:solidFill>
                  <a:srgbClr val="000099"/>
                </a:solidFill>
                <a:latin typeface="Times New Roman" panose="02020603050405020304" pitchFamily="18" charset="0"/>
                <a:ea typeface="+mn-ea"/>
                <a:cs typeface="Times New Roman" panose="02020603050405020304" pitchFamily="18" charset="0"/>
              </a:rPr>
              <a:t>tìm con?</a:t>
            </a:r>
          </a:p>
        </p:txBody>
      </p:sp>
      <p:pic>
        <p:nvPicPr>
          <p:cNvPr id="81947" name="Picture 33">
            <a:extLst>
              <a:ext uri="{FF2B5EF4-FFF2-40B4-BE49-F238E27FC236}">
                <a16:creationId xmlns:a16="http://schemas.microsoft.com/office/drawing/2014/main" id="{B561D5A2-2B28-4BA3-A27F-276D9A4DF46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715250" y="3475038"/>
            <a:ext cx="25146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nodeType="afterGroup">
                            <p:stCondLst>
                              <p:cond delay="5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nodeType="afterGroup">
                            <p:stCondLst>
                              <p:cond delay="15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nodeType="afterGroup">
                            <p:stCondLst>
                              <p:cond delay="2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2"/>
                                        </p:tgtEl>
                                      </p:cBhvr>
                                    </p:animEffect>
                                  </p:childTnLst>
                                </p:cTn>
                              </p:par>
                            </p:childTnLst>
                          </p:cTn>
                        </p:par>
                        <p:par>
                          <p:cTn id="32" fill="hold" nodeType="afterGroup">
                            <p:stCondLst>
                              <p:cond delay="2500"/>
                            </p:stCondLst>
                            <p:childTnLst>
                              <p:par>
                                <p:cTn id="33" presetID="10" presetClass="exit" presetSubtype="0" fill="hold" nodeType="afterEffect">
                                  <p:stCondLst>
                                    <p:cond delay="0"/>
                                  </p:stCondLst>
                                  <p:childTnLst>
                                    <p:animEffect transition="out" filter="fade">
                                      <p:cBhvr>
                                        <p:cTn id="34" dur="10"/>
                                        <p:tgtEl>
                                          <p:spTgt spid="16"/>
                                        </p:tgtEl>
                                      </p:cBhvr>
                                    </p:animEffect>
                                    <p:set>
                                      <p:cBhvr>
                                        <p:cTn id="35" dur="1" fill="hold">
                                          <p:stCondLst>
                                            <p:cond delay="9"/>
                                          </p:stCondLst>
                                        </p:cTn>
                                        <p:tgtEl>
                                          <p:spTgt spid="16"/>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
                                        <p:tgtEl>
                                          <p:spTgt spid="5"/>
                                        </p:tgtEl>
                                      </p:cBhvr>
                                    </p:animEffect>
                                  </p:childTnLst>
                                </p:cTn>
                              </p:par>
                            </p:childTnLst>
                          </p:cTn>
                        </p:par>
                        <p:par>
                          <p:cTn id="39" fill="hold" nodeType="afterGroup">
                            <p:stCondLst>
                              <p:cond delay="2510"/>
                            </p:stCondLst>
                            <p:childTnLst>
                              <p:par>
                                <p:cTn id="40" presetID="10" presetClass="exit" presetSubtype="0" fill="hold" nodeType="afterEffect">
                                  <p:stCondLst>
                                    <p:cond delay="0"/>
                                  </p:stCondLst>
                                  <p:childTnLst>
                                    <p:animEffect transition="out" filter="fade">
                                      <p:cBhvr>
                                        <p:cTn id="41" dur="10"/>
                                        <p:tgtEl>
                                          <p:spTgt spid="5"/>
                                        </p:tgtEl>
                                      </p:cBhvr>
                                    </p:animEffect>
                                    <p:set>
                                      <p:cBhvr>
                                        <p:cTn id="42"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2" presetClass="emph" presetSubtype="0" fill="hold" nodeType="clickEffect">
                                  <p:stCondLst>
                                    <p:cond delay="0"/>
                                  </p:stCondLst>
                                  <p:childTnLst>
                                    <p:animRot by="120000">
                                      <p:cBhvr>
                                        <p:cTn id="47" dur="100" fill="hold">
                                          <p:stCondLst>
                                            <p:cond delay="0"/>
                                          </p:stCondLst>
                                        </p:cTn>
                                        <p:tgtEl>
                                          <p:spTgt spid="22"/>
                                        </p:tgtEl>
                                        <p:attrNameLst>
                                          <p:attrName>r</p:attrName>
                                        </p:attrNameLst>
                                      </p:cBhvr>
                                    </p:animRot>
                                    <p:animRot by="-240000">
                                      <p:cBhvr>
                                        <p:cTn id="48" dur="200" fill="hold">
                                          <p:stCondLst>
                                            <p:cond delay="200"/>
                                          </p:stCondLst>
                                        </p:cTn>
                                        <p:tgtEl>
                                          <p:spTgt spid="22"/>
                                        </p:tgtEl>
                                        <p:attrNameLst>
                                          <p:attrName>r</p:attrName>
                                        </p:attrNameLst>
                                      </p:cBhvr>
                                    </p:animRot>
                                    <p:animRot by="240000">
                                      <p:cBhvr>
                                        <p:cTn id="49" dur="200" fill="hold">
                                          <p:stCondLst>
                                            <p:cond delay="400"/>
                                          </p:stCondLst>
                                        </p:cTn>
                                        <p:tgtEl>
                                          <p:spTgt spid="22"/>
                                        </p:tgtEl>
                                        <p:attrNameLst>
                                          <p:attrName>r</p:attrName>
                                        </p:attrNameLst>
                                      </p:cBhvr>
                                    </p:animRot>
                                    <p:animRot by="-240000">
                                      <p:cBhvr>
                                        <p:cTn id="50" dur="200" fill="hold">
                                          <p:stCondLst>
                                            <p:cond delay="600"/>
                                          </p:stCondLst>
                                        </p:cTn>
                                        <p:tgtEl>
                                          <p:spTgt spid="22"/>
                                        </p:tgtEl>
                                        <p:attrNameLst>
                                          <p:attrName>r</p:attrName>
                                        </p:attrNameLst>
                                      </p:cBhvr>
                                    </p:animRot>
                                    <p:animRot by="120000">
                                      <p:cBhvr>
                                        <p:cTn id="51" dur="200" fill="hold">
                                          <p:stCondLst>
                                            <p:cond delay="800"/>
                                          </p:stCondLst>
                                        </p:cTn>
                                        <p:tgtEl>
                                          <p:spTgt spid="22"/>
                                        </p:tgtEl>
                                        <p:attrNameLst>
                                          <p:attrName>r</p:attrName>
                                        </p:attrNameLst>
                                      </p:cBhvr>
                                    </p:animRot>
                                  </p:childTnLst>
                                </p:cTn>
                              </p:par>
                            </p:childTnLst>
                          </p:cTn>
                        </p:par>
                        <p:par>
                          <p:cTn id="52" fill="hold" nodeType="afterGroup">
                            <p:stCondLst>
                              <p:cond delay="1000"/>
                            </p:stCondLst>
                            <p:childTnLst>
                              <p:par>
                                <p:cTn id="53" presetID="10" presetClass="exit" presetSubtype="0" fill="hold" nodeType="afterEffect">
                                  <p:stCondLst>
                                    <p:cond delay="0"/>
                                  </p:stCondLst>
                                  <p:childTnLst>
                                    <p:animEffect transition="out" filter="fade">
                                      <p:cBhvr>
                                        <p:cTn id="54" dur="250"/>
                                        <p:tgtEl>
                                          <p:spTgt spid="16"/>
                                        </p:tgtEl>
                                      </p:cBhvr>
                                    </p:animEffect>
                                    <p:set>
                                      <p:cBhvr>
                                        <p:cTn id="55" dur="1" fill="hold">
                                          <p:stCondLst>
                                            <p:cond delay="249"/>
                                          </p:stCondLst>
                                        </p:cTn>
                                        <p:tgtEl>
                                          <p:spTgt spid="1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childTnLst>
                          </p:cTn>
                        </p:par>
                        <p:par>
                          <p:cTn id="59" fill="hold" nodeType="afterGroup">
                            <p:stCondLst>
                              <p:cond delay="1250"/>
                            </p:stCondLst>
                            <p:childTnLst>
                              <p:par>
                                <p:cTn id="60" presetID="10" presetClass="exit" presetSubtype="0" fill="hold" nodeType="afterEffect">
                                  <p:stCondLst>
                                    <p:cond delay="0"/>
                                  </p:stCondLst>
                                  <p:childTnLst>
                                    <p:animEffect transition="out" filter="fade">
                                      <p:cBhvr>
                                        <p:cTn id="61" dur="250"/>
                                        <p:tgtEl>
                                          <p:spTgt spid="5"/>
                                        </p:tgtEl>
                                      </p:cBhvr>
                                    </p:animEffect>
                                    <p:set>
                                      <p:cBhvr>
                                        <p:cTn id="62" dur="1" fill="hold">
                                          <p:stCondLst>
                                            <p:cond delay="24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250"/>
                                        <p:tgtEl>
                                          <p:spTgt spid="19"/>
                                        </p:tgtEl>
                                      </p:cBhvr>
                                    </p:animEffect>
                                  </p:childTnLst>
                                </p:cTn>
                              </p:par>
                            </p:childTnLst>
                          </p:cTn>
                        </p:par>
                        <p:par>
                          <p:cTn id="66" fill="hold" nodeType="afterGroup">
                            <p:stCondLst>
                              <p:cond delay="1500"/>
                            </p:stCondLst>
                            <p:childTnLst>
                              <p:par>
                                <p:cTn id="67" presetID="32" presetClass="emph" presetSubtype="0" fill="hold" nodeType="afterEffect">
                                  <p:stCondLst>
                                    <p:cond delay="0"/>
                                  </p:stCondLst>
                                  <p:childTnLst>
                                    <p:animRot by="120000">
                                      <p:cBhvr>
                                        <p:cTn id="68" dur="200" fill="hold">
                                          <p:stCondLst>
                                            <p:cond delay="0"/>
                                          </p:stCondLst>
                                        </p:cTn>
                                        <p:tgtEl>
                                          <p:spTgt spid="19"/>
                                        </p:tgtEl>
                                        <p:attrNameLst>
                                          <p:attrName>r</p:attrName>
                                        </p:attrNameLst>
                                      </p:cBhvr>
                                    </p:animRot>
                                    <p:animRot by="-240000">
                                      <p:cBhvr>
                                        <p:cTn id="69" dur="400" fill="hold">
                                          <p:stCondLst>
                                            <p:cond delay="400"/>
                                          </p:stCondLst>
                                        </p:cTn>
                                        <p:tgtEl>
                                          <p:spTgt spid="19"/>
                                        </p:tgtEl>
                                        <p:attrNameLst>
                                          <p:attrName>r</p:attrName>
                                        </p:attrNameLst>
                                      </p:cBhvr>
                                    </p:animRot>
                                    <p:animRot by="240000">
                                      <p:cBhvr>
                                        <p:cTn id="70" dur="400" fill="hold">
                                          <p:stCondLst>
                                            <p:cond delay="800"/>
                                          </p:stCondLst>
                                        </p:cTn>
                                        <p:tgtEl>
                                          <p:spTgt spid="19"/>
                                        </p:tgtEl>
                                        <p:attrNameLst>
                                          <p:attrName>r</p:attrName>
                                        </p:attrNameLst>
                                      </p:cBhvr>
                                    </p:animRot>
                                    <p:animRot by="-240000">
                                      <p:cBhvr>
                                        <p:cTn id="71" dur="400" fill="hold">
                                          <p:stCondLst>
                                            <p:cond delay="1200"/>
                                          </p:stCondLst>
                                        </p:cTn>
                                        <p:tgtEl>
                                          <p:spTgt spid="19"/>
                                        </p:tgtEl>
                                        <p:attrNameLst>
                                          <p:attrName>r</p:attrName>
                                        </p:attrNameLst>
                                      </p:cBhvr>
                                    </p:animRot>
                                    <p:animRot by="120000">
                                      <p:cBhvr>
                                        <p:cTn id="72" dur="400" fill="hold">
                                          <p:stCondLst>
                                            <p:cond delay="1600"/>
                                          </p:stCondLst>
                                        </p:cTn>
                                        <p:tgtEl>
                                          <p:spTgt spid="19"/>
                                        </p:tgtEl>
                                        <p:attrNameLst>
                                          <p:attrName>r</p:attrName>
                                        </p:attrNameLst>
                                      </p:cBhvr>
                                    </p:animRot>
                                  </p:childTnLst>
                                </p:cTn>
                              </p:par>
                              <p:par>
                                <p:cTn id="73" presetID="32" presetClass="emph" presetSubtype="0" fill="hold" nodeType="withEffect">
                                  <p:stCondLst>
                                    <p:cond delay="0"/>
                                  </p:stCondLst>
                                  <p:childTnLst>
                                    <p:animRot by="120000">
                                      <p:cBhvr>
                                        <p:cTn id="74" dur="200" fill="hold">
                                          <p:stCondLst>
                                            <p:cond delay="0"/>
                                          </p:stCondLst>
                                        </p:cTn>
                                        <p:tgtEl>
                                          <p:spTgt spid="22"/>
                                        </p:tgtEl>
                                        <p:attrNameLst>
                                          <p:attrName>r</p:attrName>
                                        </p:attrNameLst>
                                      </p:cBhvr>
                                    </p:animRot>
                                    <p:animRot by="-240000">
                                      <p:cBhvr>
                                        <p:cTn id="75" dur="400" fill="hold">
                                          <p:stCondLst>
                                            <p:cond delay="400"/>
                                          </p:stCondLst>
                                        </p:cTn>
                                        <p:tgtEl>
                                          <p:spTgt spid="22"/>
                                        </p:tgtEl>
                                        <p:attrNameLst>
                                          <p:attrName>r</p:attrName>
                                        </p:attrNameLst>
                                      </p:cBhvr>
                                    </p:animRot>
                                    <p:animRot by="240000">
                                      <p:cBhvr>
                                        <p:cTn id="76" dur="400" fill="hold">
                                          <p:stCondLst>
                                            <p:cond delay="800"/>
                                          </p:stCondLst>
                                        </p:cTn>
                                        <p:tgtEl>
                                          <p:spTgt spid="22"/>
                                        </p:tgtEl>
                                        <p:attrNameLst>
                                          <p:attrName>r</p:attrName>
                                        </p:attrNameLst>
                                      </p:cBhvr>
                                    </p:animRot>
                                    <p:animRot by="-240000">
                                      <p:cBhvr>
                                        <p:cTn id="77" dur="400" fill="hold">
                                          <p:stCondLst>
                                            <p:cond delay="1200"/>
                                          </p:stCondLst>
                                        </p:cTn>
                                        <p:tgtEl>
                                          <p:spTgt spid="22"/>
                                        </p:tgtEl>
                                        <p:attrNameLst>
                                          <p:attrName>r</p:attrName>
                                        </p:attrNameLst>
                                      </p:cBhvr>
                                    </p:animRot>
                                    <p:animRot by="120000">
                                      <p:cBhvr>
                                        <p:cTn id="78" dur="400" fill="hold">
                                          <p:stCondLst>
                                            <p:cond delay="1600"/>
                                          </p:stCondLst>
                                        </p:cTn>
                                        <p:tgtEl>
                                          <p:spTgt spid="22"/>
                                        </p:tgtEl>
                                        <p:attrNameLst>
                                          <p:attrName>r</p:attrName>
                                        </p:attrNameLst>
                                      </p:cBhvr>
                                    </p:animRot>
                                  </p:childTnLst>
                                </p:cTn>
                              </p:par>
                            </p:childTnLst>
                          </p:cTn>
                        </p:par>
                        <p:par>
                          <p:cTn id="79" fill="hold" nodeType="afterGroup">
                            <p:stCondLst>
                              <p:cond delay="3500"/>
                            </p:stCondLst>
                            <p:childTnLst>
                              <p:par>
                                <p:cTn id="80" presetID="10" presetClass="exit" presetSubtype="0" fill="hold" nodeType="afterEffect">
                                  <p:stCondLst>
                                    <p:cond delay="0"/>
                                  </p:stCondLst>
                                  <p:childTnLst>
                                    <p:animEffect transition="out" filter="fade">
                                      <p:cBhvr>
                                        <p:cTn id="81" dur="250"/>
                                        <p:tgtEl>
                                          <p:spTgt spid="19"/>
                                        </p:tgtEl>
                                      </p:cBhvr>
                                    </p:animEffect>
                                    <p:set>
                                      <p:cBhvr>
                                        <p:cTn id="82" dur="1" fill="hold">
                                          <p:stCondLst>
                                            <p:cond delay="249"/>
                                          </p:stCondLst>
                                        </p:cTn>
                                        <p:tgtEl>
                                          <p:spTgt spid="19"/>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250"/>
                                        <p:tgtEl>
                                          <p:spTgt spid="17"/>
                                        </p:tgtEl>
                                      </p:cBhvr>
                                    </p:animEffect>
                                  </p:childTnLst>
                                  <p:subTnLst>
                                    <p:audio>
                                      <p:cMediaNode>
                                        <p:cTn display="0" masterRel="sameClick">
                                          <p:stCondLst>
                                            <p:cond evt="begin" delay="0">
                                              <p:tn val="83"/>
                                            </p:cond>
                                          </p:stCondLst>
                                          <p:endCondLst>
                                            <p:cond evt="onStopAudio" delay="0">
                                              <p:tgtEl>
                                                <p:sldTgt/>
                                              </p:tgtEl>
                                            </p:cond>
                                          </p:endCondLst>
                                        </p:cTn>
                                        <p:tgtEl>
                                          <p:sndTgt r:embed="rId2" name="oisairoi.wav"/>
                                        </p:tgtEl>
                                      </p:cMediaNode>
                                    </p:audio>
                                  </p:subTnLst>
                                </p:cTn>
                              </p:par>
                              <p:par>
                                <p:cTn id="86" presetID="10" presetClass="entr" presetSubtype="0"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250"/>
                                        <p:tgtEl>
                                          <p:spTgt spid="21"/>
                                        </p:tgtEl>
                                      </p:cBhvr>
                                    </p:animEffect>
                                  </p:childTnLst>
                                </p:cTn>
                              </p:par>
                              <p:par>
                                <p:cTn id="89" presetID="10" presetClass="exit" presetSubtype="0" fill="hold" nodeType="withEffect">
                                  <p:stCondLst>
                                    <p:cond delay="0"/>
                                  </p:stCondLst>
                                  <p:childTnLst>
                                    <p:animEffect transition="out" filter="fade">
                                      <p:cBhvr>
                                        <p:cTn id="90" dur="250"/>
                                        <p:tgtEl>
                                          <p:spTgt spid="22"/>
                                        </p:tgtEl>
                                      </p:cBhvr>
                                    </p:animEffect>
                                    <p:set>
                                      <p:cBhvr>
                                        <p:cTn id="9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nodeType="afterGroup">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nodeType="afterGroup">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nodeType="afterGroup">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nodeType="afterGroup">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nodeType="afterGroup">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250"/>
                                        <p:tgtEl>
                                          <p:spTgt spid="25"/>
                                        </p:tgtEl>
                                      </p:cBhvr>
                                    </p:animEffect>
                                  </p:childTnLst>
                                  <p:subTnLst>
                                    <p:audio>
                                      <p:cMediaNode>
                                        <p:cTn display="0" masterRel="sameClick">
                                          <p:stCondLst>
                                            <p:cond evt="begin" delay="0">
                                              <p:tn val="138"/>
                                            </p:cond>
                                          </p:stCondLst>
                                          <p:endCondLst>
                                            <p:cond evt="onStopAudio" delay="0">
                                              <p:tgtEl>
                                                <p:sldTgt/>
                                              </p:tgtEl>
                                            </p:cond>
                                          </p:endCondLst>
                                        </p:cTn>
                                        <p:tgtEl>
                                          <p:sndTgt r:embed="rId2" name="oisairoi.wav"/>
                                        </p:tgtEl>
                                      </p:cMediaNode>
                                    </p:audio>
                                  </p:sub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nodeType="afterGroup">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nodeType="afterGroup">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nodeType="afterGroup">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nodeType="afterGroup">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nodeType="afterGroup">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4" name="congioilam.wav"/>
                                        </p:tgtEl>
                                      </p:cMediaNode>
                                    </p:audio>
                                  </p:subTnLst>
                                </p:cTn>
                              </p:par>
                              <p:par>
                                <p:cTn id="190" presetID="10" presetClass="exit" presetSubtype="0" fill="hold" nodeType="withEffect">
                                  <p:stCondLst>
                                    <p:cond delay="0"/>
                                  </p:stCondLst>
                                  <p:childTnLst>
                                    <p:animEffect transition="out" filter="fade">
                                      <p:cBhvr>
                                        <p:cTn id="191" dur="250"/>
                                        <p:tgtEl>
                                          <p:spTgt spid="30"/>
                                        </p:tgtEl>
                                      </p:cBhvr>
                                    </p:animEffect>
                                    <p:set>
                                      <p:cBhvr>
                                        <p:cTn id="192" dur="1" fill="hold">
                                          <p:stCondLst>
                                            <p:cond delay="249"/>
                                          </p:stCondLst>
                                        </p:cTn>
                                        <p:tgtEl>
                                          <p:spTgt spid="30"/>
                                        </p:tgtEl>
                                        <p:attrNameLst>
                                          <p:attrName>style.visibility</p:attrName>
                                        </p:attrNameLst>
                                      </p:cBhvr>
                                      <p:to>
                                        <p:strVal val="hidden"/>
                                      </p:to>
                                    </p:set>
                                  </p:childTnLst>
                                </p:cTn>
                              </p:par>
                              <p:par>
                                <p:cTn id="193" presetID="10" presetClass="entr" presetSubtype="0" fill="hold" grpId="0" nodeType="withEffect">
                                  <p:stCondLst>
                                    <p:cond delay="0"/>
                                  </p:stCondLst>
                                  <p:childTnLst>
                                    <p:set>
                                      <p:cBhvr>
                                        <p:cTn id="194" dur="1" fill="hold">
                                          <p:stCondLst>
                                            <p:cond delay="0"/>
                                          </p:stCondLst>
                                        </p:cTn>
                                        <p:tgtEl>
                                          <p:spTgt spid="77"/>
                                        </p:tgtEl>
                                        <p:attrNameLst>
                                          <p:attrName>style.visibility</p:attrName>
                                        </p:attrNameLst>
                                      </p:cBhvr>
                                      <p:to>
                                        <p:strVal val="visible"/>
                                      </p:to>
                                    </p:set>
                                    <p:animEffect transition="in" filter="fade">
                                      <p:cBhvr>
                                        <p:cTn id="195" dur="500"/>
                                        <p:tgtEl>
                                          <p:spTgt spid="77"/>
                                        </p:tgtEl>
                                      </p:cBhvr>
                                    </p:animEffect>
                                  </p:childTnLst>
                                </p:cTn>
                              </p:par>
                              <p:par>
                                <p:cTn id="196" presetID="8" presetClass="emph" presetSubtype="0" repeatCount="indefinite" fill="hold" grpId="1" nodeType="withEffect">
                                  <p:stCondLst>
                                    <p:cond delay="0"/>
                                  </p:stCondLst>
                                  <p:childTnLst>
                                    <p:animRot by="21600000">
                                      <p:cBhvr>
                                        <p:cTn id="19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198" restart="whenNotActive" fill="hold" evtFilter="cancelBubble" nodeType="interactiveSeq">
                <p:stCondLst>
                  <p:cond evt="onClick" delay="0">
                    <p:tgtEl>
                      <p:spTgt spid="33"/>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32" presetClass="emph" presetSubtype="0" fill="hold" nodeType="clickEffect">
                                  <p:stCondLst>
                                    <p:cond delay="0"/>
                                  </p:stCondLst>
                                  <p:childTnLst>
                                    <p:animRot by="120000">
                                      <p:cBhvr>
                                        <p:cTn id="202" dur="100" fill="hold">
                                          <p:stCondLst>
                                            <p:cond delay="0"/>
                                          </p:stCondLst>
                                        </p:cTn>
                                        <p:tgtEl>
                                          <p:spTgt spid="33"/>
                                        </p:tgtEl>
                                        <p:attrNameLst>
                                          <p:attrName>r</p:attrName>
                                        </p:attrNameLst>
                                      </p:cBhvr>
                                    </p:animRot>
                                    <p:animRot by="-240000">
                                      <p:cBhvr>
                                        <p:cTn id="203" dur="200" fill="hold">
                                          <p:stCondLst>
                                            <p:cond delay="200"/>
                                          </p:stCondLst>
                                        </p:cTn>
                                        <p:tgtEl>
                                          <p:spTgt spid="33"/>
                                        </p:tgtEl>
                                        <p:attrNameLst>
                                          <p:attrName>r</p:attrName>
                                        </p:attrNameLst>
                                      </p:cBhvr>
                                    </p:animRot>
                                    <p:animRot by="240000">
                                      <p:cBhvr>
                                        <p:cTn id="204" dur="200" fill="hold">
                                          <p:stCondLst>
                                            <p:cond delay="400"/>
                                          </p:stCondLst>
                                        </p:cTn>
                                        <p:tgtEl>
                                          <p:spTgt spid="33"/>
                                        </p:tgtEl>
                                        <p:attrNameLst>
                                          <p:attrName>r</p:attrName>
                                        </p:attrNameLst>
                                      </p:cBhvr>
                                    </p:animRot>
                                    <p:animRot by="-240000">
                                      <p:cBhvr>
                                        <p:cTn id="205" dur="200" fill="hold">
                                          <p:stCondLst>
                                            <p:cond delay="600"/>
                                          </p:stCondLst>
                                        </p:cTn>
                                        <p:tgtEl>
                                          <p:spTgt spid="33"/>
                                        </p:tgtEl>
                                        <p:attrNameLst>
                                          <p:attrName>r</p:attrName>
                                        </p:attrNameLst>
                                      </p:cBhvr>
                                    </p:animRot>
                                    <p:animRot by="120000">
                                      <p:cBhvr>
                                        <p:cTn id="206" dur="200" fill="hold">
                                          <p:stCondLst>
                                            <p:cond delay="800"/>
                                          </p:stCondLst>
                                        </p:cTn>
                                        <p:tgtEl>
                                          <p:spTgt spid="33"/>
                                        </p:tgtEl>
                                        <p:attrNameLst>
                                          <p:attrName>r</p:attrName>
                                        </p:attrNameLst>
                                      </p:cBhvr>
                                    </p:animRot>
                                  </p:childTnLst>
                                  <p:subTnLst>
                                    <p:audio>
                                      <p:cMediaNode>
                                        <p:cTn display="0" masterRel="sameClick">
                                          <p:stCondLst>
                                            <p:cond evt="begin" delay="0">
                                              <p:tn val="201"/>
                                            </p:cond>
                                          </p:stCondLst>
                                          <p:endCondLst>
                                            <p:cond evt="onStopAudio" delay="0">
                                              <p:tgtEl>
                                                <p:sldTgt/>
                                              </p:tgtEl>
                                            </p:cond>
                                          </p:endCondLst>
                                        </p:cTn>
                                        <p:tgtEl>
                                          <p:sndTgt r:embed="rId5" name="wind.wav"/>
                                        </p:tgtEl>
                                      </p:cMediaNode>
                                    </p:audio>
                                  </p:subTnLst>
                                </p:cTn>
                              </p:par>
                              <p:par>
                                <p:cTn id="207" presetID="24" presetClass="emph" presetSubtype="0" fill="hold" grpId="0" nodeType="withEffect">
                                  <p:stCondLst>
                                    <p:cond delay="0"/>
                                  </p:stCondLst>
                                  <p:childTnLst>
                                    <p:animClr clrSpc="hsl" dir="cw">
                                      <p:cBhvr override="childStyle">
                                        <p:cTn id="208" dur="500" fill="hold"/>
                                        <p:tgtEl>
                                          <p:spTgt spid="81">
                                            <p:txEl>
                                              <p:pRg st="0" end="0"/>
                                            </p:txEl>
                                          </p:spTgt>
                                        </p:tgtEl>
                                        <p:attrNameLst>
                                          <p:attrName>style.color</p:attrName>
                                        </p:attrNameLst>
                                      </p:cBhvr>
                                      <p:by>
                                        <p:hsl h="0" s="-12549" l="-25098"/>
                                      </p:by>
                                    </p:animClr>
                                    <p:animClr clrSpc="hsl" dir="cw">
                                      <p:cBhvr>
                                        <p:cTn id="209" dur="500" fill="hold"/>
                                        <p:tgtEl>
                                          <p:spTgt spid="81">
                                            <p:txEl>
                                              <p:pRg st="0" end="0"/>
                                            </p:txEl>
                                          </p:spTgt>
                                        </p:tgtEl>
                                        <p:attrNameLst>
                                          <p:attrName>fillcolor</p:attrName>
                                        </p:attrNameLst>
                                      </p:cBhvr>
                                      <p:by>
                                        <p:hsl h="0" s="-12549" l="-25098"/>
                                      </p:by>
                                    </p:animClr>
                                    <p:animClr clrSpc="hsl" dir="cw">
                                      <p:cBhvr>
                                        <p:cTn id="210" dur="500" fill="hold"/>
                                        <p:tgtEl>
                                          <p:spTgt spid="81">
                                            <p:txEl>
                                              <p:pRg st="0" end="0"/>
                                            </p:txEl>
                                          </p:spTgt>
                                        </p:tgtEl>
                                        <p:attrNameLst>
                                          <p:attrName>stroke.color</p:attrName>
                                        </p:attrNameLst>
                                      </p:cBhvr>
                                      <p:by>
                                        <p:hsl h="0" s="-12549" l="-25098"/>
                                      </p:by>
                                    </p:animClr>
                                    <p:set>
                                      <p:cBhvr>
                                        <p:cTn id="211" dur="500" fill="hold"/>
                                        <p:tgtEl>
                                          <p:spTgt spid="81">
                                            <p:txEl>
                                              <p:pRg st="0" end="0"/>
                                            </p:txEl>
                                          </p:spTgt>
                                        </p:tgtEl>
                                        <p:attrNameLst>
                                          <p:attrName>fill.type</p:attrName>
                                        </p:attrNameLst>
                                      </p:cBhvr>
                                      <p:to>
                                        <p:strVal val="solid"/>
                                      </p:to>
                                    </p:set>
                                  </p:childTnLst>
                                </p:cTn>
                              </p:par>
                              <p:par>
                                <p:cTn id="212" presetID="24" presetClass="emph" presetSubtype="0" fill="hold" grpId="0" nodeType="withEffect">
                                  <p:stCondLst>
                                    <p:cond delay="0"/>
                                  </p:stCondLst>
                                  <p:childTnLst>
                                    <p:animClr clrSpc="hsl" dir="cw">
                                      <p:cBhvr override="childStyle">
                                        <p:cTn id="213" dur="500" fill="hold"/>
                                        <p:tgtEl>
                                          <p:spTgt spid="82">
                                            <p:txEl>
                                              <p:pRg st="0" end="0"/>
                                            </p:txEl>
                                          </p:spTgt>
                                        </p:tgtEl>
                                        <p:attrNameLst>
                                          <p:attrName>style.color</p:attrName>
                                        </p:attrNameLst>
                                      </p:cBhvr>
                                      <p:by>
                                        <p:hsl h="0" s="-12549" l="-25098"/>
                                      </p:by>
                                    </p:animClr>
                                    <p:animClr clrSpc="hsl" dir="cw">
                                      <p:cBhvr>
                                        <p:cTn id="214" dur="500" fill="hold"/>
                                        <p:tgtEl>
                                          <p:spTgt spid="82">
                                            <p:txEl>
                                              <p:pRg st="0" end="0"/>
                                            </p:txEl>
                                          </p:spTgt>
                                        </p:tgtEl>
                                        <p:attrNameLst>
                                          <p:attrName>fillcolor</p:attrName>
                                        </p:attrNameLst>
                                      </p:cBhvr>
                                      <p:by>
                                        <p:hsl h="0" s="-12549" l="-25098"/>
                                      </p:by>
                                    </p:animClr>
                                    <p:animClr clrSpc="hsl" dir="cw">
                                      <p:cBhvr>
                                        <p:cTn id="215" dur="500" fill="hold"/>
                                        <p:tgtEl>
                                          <p:spTgt spid="82">
                                            <p:txEl>
                                              <p:pRg st="0" end="0"/>
                                            </p:txEl>
                                          </p:spTgt>
                                        </p:tgtEl>
                                        <p:attrNameLst>
                                          <p:attrName>stroke.color</p:attrName>
                                        </p:attrNameLst>
                                      </p:cBhvr>
                                      <p:by>
                                        <p:hsl h="0" s="-12549" l="-25098"/>
                                      </p:by>
                                    </p:animClr>
                                    <p:set>
                                      <p:cBhvr>
                                        <p:cTn id="216" dur="500" fill="hold"/>
                                        <p:tgtEl>
                                          <p:spTgt spid="82">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E288AEF-CC97-4E43-BBCD-F4FF03ED43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2664" y="4252913"/>
            <a:ext cx="9366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C69AEFEF-773C-4A80-80DF-7C88ABD1B9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01" y="4224338"/>
            <a:ext cx="938213"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CB780A9D-6D20-427F-A12A-6E32433ED2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94238" y="4151314"/>
            <a:ext cx="11858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E6368536-8E48-416A-A8C2-842B06D9E0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2451" y="4146551"/>
            <a:ext cx="11858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948F764-C41B-4455-B66B-D781AE7014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9064" y="4224338"/>
            <a:ext cx="9366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4">
            <a:extLst>
              <a:ext uri="{FF2B5EF4-FFF2-40B4-BE49-F238E27FC236}">
                <a16:creationId xmlns:a16="http://schemas.microsoft.com/office/drawing/2014/main" id="{2B4ABE96-D643-4D6D-9B46-23FB54E41F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1026" y="2989264"/>
            <a:ext cx="8985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Sun 76">
            <a:extLst>
              <a:ext uri="{FF2B5EF4-FFF2-40B4-BE49-F238E27FC236}">
                <a16:creationId xmlns:a16="http://schemas.microsoft.com/office/drawing/2014/main" id="{D86C9895-4E2B-4F58-B3FA-1E6B3CACF0A6}"/>
              </a:ext>
            </a:extLst>
          </p:cNvPr>
          <p:cNvSpPr/>
          <p:nvPr/>
        </p:nvSpPr>
        <p:spPr>
          <a:xfrm>
            <a:off x="6083301" y="3821113"/>
            <a:ext cx="1622425" cy="1562100"/>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n-US" sz="1350" kern="1200">
              <a:solidFill>
                <a:prstClr val="white"/>
              </a:solidFill>
              <a:latin typeface="Calibri"/>
            </a:endParaRPr>
          </a:p>
        </p:txBody>
      </p:sp>
      <p:pic>
        <p:nvPicPr>
          <p:cNvPr id="33" name="Picture 32">
            <a:extLst>
              <a:ext uri="{FF2B5EF4-FFF2-40B4-BE49-F238E27FC236}">
                <a16:creationId xmlns:a16="http://schemas.microsoft.com/office/drawing/2014/main" id="{A1187D69-CAAA-49A5-AE75-40DBFE13F1F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838450" y="1104900"/>
            <a:ext cx="1246188"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BBC52CA-AAAD-4486-9478-4893DCE769E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408239" y="2514600"/>
            <a:ext cx="14684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5D29B51-CC26-459E-BAAF-03A53A18803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2660651"/>
            <a:ext cx="7953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557F2D3-AFDF-428E-87A9-CA22FB9112D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92876" y="4111626"/>
            <a:ext cx="804863"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93910296-7C84-49BA-9357-B7600DFC2F4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84611">
            <a:off x="6507164"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5F763761-2075-4189-866B-FD63EA69CB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84611">
            <a:off x="4830764"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2815EB41-6BC2-44D5-8383-773FB7CFD2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84611">
            <a:off x="3213101" y="4921250"/>
            <a:ext cx="63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ular Callout 44">
            <a:extLst>
              <a:ext uri="{FF2B5EF4-FFF2-40B4-BE49-F238E27FC236}">
                <a16:creationId xmlns:a16="http://schemas.microsoft.com/office/drawing/2014/main" id="{F4F39B34-95AC-4244-B0D1-E0570FB605B8}"/>
              </a:ext>
            </a:extLst>
          </p:cNvPr>
          <p:cNvSpPr/>
          <p:nvPr/>
        </p:nvSpPr>
        <p:spPr>
          <a:xfrm>
            <a:off x="3889376" y="938213"/>
            <a:ext cx="5292725" cy="85566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r>
              <a:rPr lang="en-US" sz="2700" b="1" kern="1200" dirty="0" err="1">
                <a:solidFill>
                  <a:srgbClr val="FF0000"/>
                </a:solidFill>
                <a:latin typeface="Times New Roman" panose="02020603050405020304" pitchFamily="18" charset="0"/>
                <a:cs typeface="Times New Roman" panose="02020603050405020304" pitchFamily="18" charset="0"/>
              </a:rPr>
              <a:t>Nội</a:t>
            </a:r>
            <a:r>
              <a:rPr lang="en-US" sz="2700" b="1" kern="1200" dirty="0">
                <a:solidFill>
                  <a:srgbClr val="FF0000"/>
                </a:solidFill>
                <a:latin typeface="Times New Roman" panose="02020603050405020304" pitchFamily="18" charset="0"/>
                <a:cs typeface="Times New Roman" panose="02020603050405020304" pitchFamily="18" charset="0"/>
              </a:rPr>
              <a:t> dung </a:t>
            </a:r>
            <a:r>
              <a:rPr lang="en-US" sz="2700" b="1" kern="1200" dirty="0" err="1">
                <a:solidFill>
                  <a:srgbClr val="FF0000"/>
                </a:solidFill>
                <a:latin typeface="Times New Roman" panose="02020603050405020304" pitchFamily="18" charset="0"/>
                <a:cs typeface="Times New Roman" panose="02020603050405020304" pitchFamily="18" charset="0"/>
              </a:rPr>
              <a:t>bài</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tập</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đọc</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Người</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mẹ</a:t>
            </a:r>
            <a:r>
              <a:rPr lang="en-US" sz="2700" b="1" kern="1200" dirty="0">
                <a:solidFill>
                  <a:srgbClr val="FF0000"/>
                </a:solidFill>
                <a:latin typeface="Times New Roman" panose="02020603050405020304" pitchFamily="18" charset="0"/>
                <a:cs typeface="Times New Roman" panose="02020603050405020304" pitchFamily="18" charset="0"/>
              </a:rPr>
              <a:t>?</a:t>
            </a:r>
          </a:p>
        </p:txBody>
      </p:sp>
      <p:sp>
        <p:nvSpPr>
          <p:cNvPr id="55" name="Rectangle 54">
            <a:extLst>
              <a:ext uri="{FF2B5EF4-FFF2-40B4-BE49-F238E27FC236}">
                <a16:creationId xmlns:a16="http://schemas.microsoft.com/office/drawing/2014/main" id="{5641520C-9258-40AE-A218-E238C268A8CD}"/>
              </a:ext>
            </a:extLst>
          </p:cNvPr>
          <p:cNvSpPr/>
          <p:nvPr/>
        </p:nvSpPr>
        <p:spPr>
          <a:xfrm>
            <a:off x="3187700" y="5394326"/>
            <a:ext cx="5759450" cy="6191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Tx/>
              <a:defRPr/>
            </a:pPr>
            <a:r>
              <a:rPr lang="en-US" sz="2400" kern="12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a:extLst>
              <a:ext uri="{FF2B5EF4-FFF2-40B4-BE49-F238E27FC236}">
                <a16:creationId xmlns:a16="http://schemas.microsoft.com/office/drawing/2014/main" id="{5FB265A2-3EE5-4B69-A704-4CB039830723}"/>
              </a:ext>
            </a:extLst>
          </p:cNvPr>
          <p:cNvPicPr>
            <a:picLocks noChangeAspect="1"/>
          </p:cNvPicPr>
          <p:nvPr/>
        </p:nvPicPr>
        <p:blipFill>
          <a:blip r:embed="rId13">
            <a:extLst>
              <a:ext uri="{28A0092B-C50C-407E-A947-70E740481C1C}">
                <a14:useLocalDpi xmlns:a14="http://schemas.microsoft.com/office/drawing/2010/main" val="0"/>
              </a:ext>
            </a:extLst>
          </a:blip>
          <a:srcRect b="50261"/>
          <a:stretch>
            <a:fillRect/>
          </a:stretch>
        </p:blipFill>
        <p:spPr bwMode="auto">
          <a:xfrm rot="3519568">
            <a:off x="3937795" y="4966495"/>
            <a:ext cx="617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C0E3094A-55E3-4501-A1B5-980F332B6EA0}"/>
              </a:ext>
            </a:extLst>
          </p:cNvPr>
          <p:cNvPicPr>
            <a:picLocks noChangeAspect="1"/>
          </p:cNvPicPr>
          <p:nvPr/>
        </p:nvPicPr>
        <p:blipFill>
          <a:blip r:embed="rId13">
            <a:extLst>
              <a:ext uri="{28A0092B-C50C-407E-A947-70E740481C1C}">
                <a14:useLocalDpi xmlns:a14="http://schemas.microsoft.com/office/drawing/2010/main" val="0"/>
              </a:ext>
            </a:extLst>
          </a:blip>
          <a:srcRect b="50261"/>
          <a:stretch>
            <a:fillRect/>
          </a:stretch>
        </p:blipFill>
        <p:spPr bwMode="auto">
          <a:xfrm rot="3519568">
            <a:off x="5547519" y="4907756"/>
            <a:ext cx="6159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C2C9909C-4B4C-498F-A818-71EF91EE1CA1}"/>
              </a:ext>
            </a:extLst>
          </p:cNvPr>
          <p:cNvSpPr>
            <a:spLocks noChangeArrowheads="1"/>
          </p:cNvSpPr>
          <p:nvPr/>
        </p:nvSpPr>
        <p:spPr bwMode="auto">
          <a:xfrm>
            <a:off x="5300664" y="1958975"/>
            <a:ext cx="393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buClrTx/>
            </a:pPr>
            <a:r>
              <a:rPr lang="en-US" altLang="en-US" sz="1800" b="1" kern="1200">
                <a:solidFill>
                  <a:srgbClr val="FFFFFF"/>
                </a:solidFill>
                <a:latin typeface="Times New Roman" panose="02020603050405020304" pitchFamily="18" charset="0"/>
                <a:ea typeface="+mn-ea"/>
                <a:cs typeface="Times New Roman" panose="02020603050405020304" pitchFamily="18" charset="0"/>
              </a:rPr>
              <a:t>A :   Người mẹ mẹ là người dũng cảm. </a:t>
            </a:r>
          </a:p>
        </p:txBody>
      </p:sp>
      <p:sp>
        <p:nvSpPr>
          <p:cNvPr id="31" name="Rectangle 30">
            <a:extLst>
              <a:ext uri="{FF2B5EF4-FFF2-40B4-BE49-F238E27FC236}">
                <a16:creationId xmlns:a16="http://schemas.microsoft.com/office/drawing/2014/main" id="{3F1C2A1B-05BF-4259-A091-F8AAACA933A3}"/>
              </a:ext>
            </a:extLst>
          </p:cNvPr>
          <p:cNvSpPr>
            <a:spLocks noChangeArrowheads="1"/>
          </p:cNvSpPr>
          <p:nvPr/>
        </p:nvSpPr>
        <p:spPr bwMode="auto">
          <a:xfrm>
            <a:off x="5329238" y="2446339"/>
            <a:ext cx="3935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buClrTx/>
            </a:pPr>
            <a:r>
              <a:rPr lang="en-US" altLang="en-US" sz="1800" b="1" kern="1200">
                <a:solidFill>
                  <a:srgbClr val="FFFFFF"/>
                </a:solidFill>
                <a:latin typeface="Times New Roman" panose="02020603050405020304" pitchFamily="18" charset="0"/>
                <a:ea typeface="+mn-ea"/>
                <a:cs typeface="Times New Roman" panose="02020603050405020304" pitchFamily="18" charset="0"/>
              </a:rPr>
              <a:t>B :  Người mẹ không sợ Thần Chết. </a:t>
            </a:r>
          </a:p>
        </p:txBody>
      </p:sp>
      <p:sp>
        <p:nvSpPr>
          <p:cNvPr id="32" name="Rectangle 31">
            <a:extLst>
              <a:ext uri="{FF2B5EF4-FFF2-40B4-BE49-F238E27FC236}">
                <a16:creationId xmlns:a16="http://schemas.microsoft.com/office/drawing/2014/main" id="{DD0C4BB8-F429-4977-B04E-026DCD0AE8BF}"/>
              </a:ext>
            </a:extLst>
          </p:cNvPr>
          <p:cNvSpPr>
            <a:spLocks noChangeArrowheads="1"/>
          </p:cNvSpPr>
          <p:nvPr/>
        </p:nvSpPr>
        <p:spPr bwMode="auto">
          <a:xfrm>
            <a:off x="5329239" y="2909888"/>
            <a:ext cx="4460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buClrTx/>
            </a:pPr>
            <a:r>
              <a:rPr lang="en-US" altLang="en-US" sz="1800" b="1" kern="1200">
                <a:solidFill>
                  <a:srgbClr val="FFFFFF"/>
                </a:solidFill>
                <a:latin typeface="Times New Roman" panose="02020603050405020304" pitchFamily="18" charset="0"/>
                <a:ea typeface="+mn-ea"/>
                <a:cs typeface="Times New Roman" panose="02020603050405020304" pitchFamily="18" charset="0"/>
              </a:rPr>
              <a:t>C :  Người mẹ có thể hi sinh tất cả vì con. </a:t>
            </a:r>
          </a:p>
        </p:txBody>
      </p:sp>
      <p:pic>
        <p:nvPicPr>
          <p:cNvPr id="82967" name="Picture 1">
            <a:extLst>
              <a:ext uri="{FF2B5EF4-FFF2-40B4-BE49-F238E27FC236}">
                <a16:creationId xmlns:a16="http://schemas.microsoft.com/office/drawing/2014/main" id="{FA212760-F228-4A30-9F42-13D2FBBE4D9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88288" y="3455753"/>
            <a:ext cx="1789113" cy="37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nodeType="afterGroup">
                            <p:stCondLst>
                              <p:cond delay="1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nodeType="afterGroup">
                            <p:stCondLst>
                              <p:cond delay="2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nodeType="afterGroup">
                            <p:stCondLst>
                              <p:cond delay="2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nodeType="afterGroup">
                            <p:stCondLst>
                              <p:cond delay="31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nodeType="afterGroup">
                            <p:stCondLst>
                              <p:cond delay="340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2" presetClass="emph" presetSubtype="0" fill="hold" nodeType="clickEffect">
                                  <p:stCondLst>
                                    <p:cond delay="0"/>
                                  </p:stCondLst>
                                  <p:childTnLst>
                                    <p:animRot by="120000">
                                      <p:cBhvr>
                                        <p:cTn id="39" dur="100" fill="hold">
                                          <p:stCondLst>
                                            <p:cond delay="0"/>
                                          </p:stCondLst>
                                        </p:cTn>
                                        <p:tgtEl>
                                          <p:spTgt spid="22"/>
                                        </p:tgtEl>
                                        <p:attrNameLst>
                                          <p:attrName>r</p:attrName>
                                        </p:attrNameLst>
                                      </p:cBhvr>
                                    </p:animRot>
                                    <p:animRot by="-240000">
                                      <p:cBhvr>
                                        <p:cTn id="40" dur="200" fill="hold">
                                          <p:stCondLst>
                                            <p:cond delay="200"/>
                                          </p:stCondLst>
                                        </p:cTn>
                                        <p:tgtEl>
                                          <p:spTgt spid="22"/>
                                        </p:tgtEl>
                                        <p:attrNameLst>
                                          <p:attrName>r</p:attrName>
                                        </p:attrNameLst>
                                      </p:cBhvr>
                                    </p:animRot>
                                    <p:animRot by="240000">
                                      <p:cBhvr>
                                        <p:cTn id="41" dur="200" fill="hold">
                                          <p:stCondLst>
                                            <p:cond delay="400"/>
                                          </p:stCondLst>
                                        </p:cTn>
                                        <p:tgtEl>
                                          <p:spTgt spid="22"/>
                                        </p:tgtEl>
                                        <p:attrNameLst>
                                          <p:attrName>r</p:attrName>
                                        </p:attrNameLst>
                                      </p:cBhvr>
                                    </p:animRot>
                                    <p:animRot by="-240000">
                                      <p:cBhvr>
                                        <p:cTn id="42" dur="200" fill="hold">
                                          <p:stCondLst>
                                            <p:cond delay="600"/>
                                          </p:stCondLst>
                                        </p:cTn>
                                        <p:tgtEl>
                                          <p:spTgt spid="22"/>
                                        </p:tgtEl>
                                        <p:attrNameLst>
                                          <p:attrName>r</p:attrName>
                                        </p:attrNameLst>
                                      </p:cBhvr>
                                    </p:animRot>
                                    <p:animRot by="120000">
                                      <p:cBhvr>
                                        <p:cTn id="43" dur="200" fill="hold">
                                          <p:stCondLst>
                                            <p:cond delay="800"/>
                                          </p:stCondLst>
                                        </p:cTn>
                                        <p:tgtEl>
                                          <p:spTgt spid="22"/>
                                        </p:tgtEl>
                                        <p:attrNameLst>
                                          <p:attrName>r</p:attrName>
                                        </p:attrNameLst>
                                      </p:cBhvr>
                                    </p:animRot>
                                  </p:childTnLst>
                                </p:cTn>
                              </p:par>
                            </p:childTnLst>
                          </p:cTn>
                        </p:par>
                        <p:par>
                          <p:cTn id="44" fill="hold" nodeType="afterGroup">
                            <p:stCondLst>
                              <p:cond delay="1000"/>
                            </p:stCondLst>
                            <p:childTnLst>
                              <p:par>
                                <p:cTn id="45" presetID="10" presetClass="exit" presetSubtype="0" fill="hold" nodeType="afterEffect">
                                  <p:stCondLst>
                                    <p:cond delay="0"/>
                                  </p:stCondLst>
                                  <p:childTnLst>
                                    <p:animEffect transition="out" filter="fade">
                                      <p:cBhvr>
                                        <p:cTn id="46" dur="250"/>
                                        <p:tgtEl>
                                          <p:spTgt spid="16"/>
                                        </p:tgtEl>
                                      </p:cBhvr>
                                    </p:animEffect>
                                    <p:set>
                                      <p:cBhvr>
                                        <p:cTn id="47" dur="1" fill="hold">
                                          <p:stCondLst>
                                            <p:cond delay="249"/>
                                          </p:stCondLst>
                                        </p:cTn>
                                        <p:tgtEl>
                                          <p:spTgt spid="1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50"/>
                                        <p:tgtEl>
                                          <p:spTgt spid="5"/>
                                        </p:tgtEl>
                                      </p:cBhvr>
                                    </p:animEffect>
                                  </p:childTnLst>
                                </p:cTn>
                              </p:par>
                            </p:childTnLst>
                          </p:cTn>
                        </p:par>
                        <p:par>
                          <p:cTn id="51" fill="hold" nodeType="afterGroup">
                            <p:stCondLst>
                              <p:cond delay="1250"/>
                            </p:stCondLst>
                            <p:childTnLst>
                              <p:par>
                                <p:cTn id="52" presetID="10" presetClass="exit" presetSubtype="0" fill="hold" nodeType="afterEffect">
                                  <p:stCondLst>
                                    <p:cond delay="0"/>
                                  </p:stCondLst>
                                  <p:childTnLst>
                                    <p:animEffect transition="out" filter="fade">
                                      <p:cBhvr>
                                        <p:cTn id="53" dur="250"/>
                                        <p:tgtEl>
                                          <p:spTgt spid="5"/>
                                        </p:tgtEl>
                                      </p:cBhvr>
                                    </p:animEffect>
                                    <p:set>
                                      <p:cBhvr>
                                        <p:cTn id="54" dur="1" fill="hold">
                                          <p:stCondLst>
                                            <p:cond delay="249"/>
                                          </p:stCondLst>
                                        </p:cTn>
                                        <p:tgtEl>
                                          <p:spTgt spid="5"/>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childTnLst>
                          </p:cTn>
                        </p:par>
                        <p:par>
                          <p:cTn id="58" fill="hold" nodeType="afterGroup">
                            <p:stCondLst>
                              <p:cond delay="1500"/>
                            </p:stCondLst>
                            <p:childTnLst>
                              <p:par>
                                <p:cTn id="59" presetID="32" presetClass="emph" presetSubtype="0" fill="hold" nodeType="afterEffect">
                                  <p:stCondLst>
                                    <p:cond delay="0"/>
                                  </p:stCondLst>
                                  <p:childTnLst>
                                    <p:animRot by="120000">
                                      <p:cBhvr>
                                        <p:cTn id="60" dur="200" fill="hold">
                                          <p:stCondLst>
                                            <p:cond delay="0"/>
                                          </p:stCondLst>
                                        </p:cTn>
                                        <p:tgtEl>
                                          <p:spTgt spid="19"/>
                                        </p:tgtEl>
                                        <p:attrNameLst>
                                          <p:attrName>r</p:attrName>
                                        </p:attrNameLst>
                                      </p:cBhvr>
                                    </p:animRot>
                                    <p:animRot by="-240000">
                                      <p:cBhvr>
                                        <p:cTn id="61" dur="400" fill="hold">
                                          <p:stCondLst>
                                            <p:cond delay="400"/>
                                          </p:stCondLst>
                                        </p:cTn>
                                        <p:tgtEl>
                                          <p:spTgt spid="19"/>
                                        </p:tgtEl>
                                        <p:attrNameLst>
                                          <p:attrName>r</p:attrName>
                                        </p:attrNameLst>
                                      </p:cBhvr>
                                    </p:animRot>
                                    <p:animRot by="240000">
                                      <p:cBhvr>
                                        <p:cTn id="62" dur="400" fill="hold">
                                          <p:stCondLst>
                                            <p:cond delay="800"/>
                                          </p:stCondLst>
                                        </p:cTn>
                                        <p:tgtEl>
                                          <p:spTgt spid="19"/>
                                        </p:tgtEl>
                                        <p:attrNameLst>
                                          <p:attrName>r</p:attrName>
                                        </p:attrNameLst>
                                      </p:cBhvr>
                                    </p:animRot>
                                    <p:animRot by="-240000">
                                      <p:cBhvr>
                                        <p:cTn id="63" dur="400" fill="hold">
                                          <p:stCondLst>
                                            <p:cond delay="1200"/>
                                          </p:stCondLst>
                                        </p:cTn>
                                        <p:tgtEl>
                                          <p:spTgt spid="19"/>
                                        </p:tgtEl>
                                        <p:attrNameLst>
                                          <p:attrName>r</p:attrName>
                                        </p:attrNameLst>
                                      </p:cBhvr>
                                    </p:animRot>
                                    <p:animRot by="120000">
                                      <p:cBhvr>
                                        <p:cTn id="64" dur="400" fill="hold">
                                          <p:stCondLst>
                                            <p:cond delay="1600"/>
                                          </p:stCondLst>
                                        </p:cTn>
                                        <p:tgtEl>
                                          <p:spTgt spid="19"/>
                                        </p:tgtEl>
                                        <p:attrNameLst>
                                          <p:attrName>r</p:attrName>
                                        </p:attrNameLst>
                                      </p:cBhvr>
                                    </p:animRot>
                                  </p:childTnLst>
                                </p:cTn>
                              </p:par>
                              <p:par>
                                <p:cTn id="65" presetID="32" presetClass="emph" presetSubtype="0" fill="hold" nodeType="withEffect">
                                  <p:stCondLst>
                                    <p:cond delay="0"/>
                                  </p:stCondLst>
                                  <p:childTnLst>
                                    <p:animRot by="120000">
                                      <p:cBhvr>
                                        <p:cTn id="66" dur="200" fill="hold">
                                          <p:stCondLst>
                                            <p:cond delay="0"/>
                                          </p:stCondLst>
                                        </p:cTn>
                                        <p:tgtEl>
                                          <p:spTgt spid="22"/>
                                        </p:tgtEl>
                                        <p:attrNameLst>
                                          <p:attrName>r</p:attrName>
                                        </p:attrNameLst>
                                      </p:cBhvr>
                                    </p:animRot>
                                    <p:animRot by="-240000">
                                      <p:cBhvr>
                                        <p:cTn id="67" dur="400" fill="hold">
                                          <p:stCondLst>
                                            <p:cond delay="400"/>
                                          </p:stCondLst>
                                        </p:cTn>
                                        <p:tgtEl>
                                          <p:spTgt spid="22"/>
                                        </p:tgtEl>
                                        <p:attrNameLst>
                                          <p:attrName>r</p:attrName>
                                        </p:attrNameLst>
                                      </p:cBhvr>
                                    </p:animRot>
                                    <p:animRot by="240000">
                                      <p:cBhvr>
                                        <p:cTn id="68" dur="400" fill="hold">
                                          <p:stCondLst>
                                            <p:cond delay="800"/>
                                          </p:stCondLst>
                                        </p:cTn>
                                        <p:tgtEl>
                                          <p:spTgt spid="22"/>
                                        </p:tgtEl>
                                        <p:attrNameLst>
                                          <p:attrName>r</p:attrName>
                                        </p:attrNameLst>
                                      </p:cBhvr>
                                    </p:animRot>
                                    <p:animRot by="-240000">
                                      <p:cBhvr>
                                        <p:cTn id="69" dur="400" fill="hold">
                                          <p:stCondLst>
                                            <p:cond delay="1200"/>
                                          </p:stCondLst>
                                        </p:cTn>
                                        <p:tgtEl>
                                          <p:spTgt spid="22"/>
                                        </p:tgtEl>
                                        <p:attrNameLst>
                                          <p:attrName>r</p:attrName>
                                        </p:attrNameLst>
                                      </p:cBhvr>
                                    </p:animRot>
                                    <p:animRot by="120000">
                                      <p:cBhvr>
                                        <p:cTn id="70" dur="400" fill="hold">
                                          <p:stCondLst>
                                            <p:cond delay="1600"/>
                                          </p:stCondLst>
                                        </p:cTn>
                                        <p:tgtEl>
                                          <p:spTgt spid="22"/>
                                        </p:tgtEl>
                                        <p:attrNameLst>
                                          <p:attrName>r</p:attrName>
                                        </p:attrNameLst>
                                      </p:cBhvr>
                                    </p:animRot>
                                  </p:childTnLst>
                                </p:cTn>
                              </p:par>
                            </p:childTnLst>
                          </p:cTn>
                        </p:par>
                        <p:par>
                          <p:cTn id="71" fill="hold" nodeType="afterGroup">
                            <p:stCondLst>
                              <p:cond delay="3500"/>
                            </p:stCondLst>
                            <p:childTnLst>
                              <p:par>
                                <p:cTn id="72" presetID="10" presetClass="exit" presetSubtype="0" fill="hold" nodeType="afterEffect">
                                  <p:stCondLst>
                                    <p:cond delay="0"/>
                                  </p:stCondLst>
                                  <p:childTnLst>
                                    <p:animEffect transition="out" filter="fade">
                                      <p:cBhvr>
                                        <p:cTn id="73" dur="250"/>
                                        <p:tgtEl>
                                          <p:spTgt spid="19"/>
                                        </p:tgtEl>
                                      </p:cBhvr>
                                    </p:animEffect>
                                    <p:set>
                                      <p:cBhvr>
                                        <p:cTn id="74" dur="1" fill="hold">
                                          <p:stCondLst>
                                            <p:cond delay="249"/>
                                          </p:stCondLst>
                                        </p:cTn>
                                        <p:tgtEl>
                                          <p:spTgt spid="19"/>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250"/>
                                        <p:tgtEl>
                                          <p:spTgt spid="17"/>
                                        </p:tgtEl>
                                      </p:cBhvr>
                                    </p:animEffect>
                                  </p:childTnLst>
                                  <p:subTnLst>
                                    <p:audio>
                                      <p:cMediaNode>
                                        <p:cTn display="0" masterRel="sameClick">
                                          <p:stCondLst>
                                            <p:cond evt="begin" delay="0">
                                              <p:tn val="75"/>
                                            </p:cond>
                                          </p:stCondLst>
                                          <p:endCondLst>
                                            <p:cond evt="onStopAudio" delay="0">
                                              <p:tgtEl>
                                                <p:sldTgt/>
                                              </p:tgtEl>
                                            </p:cond>
                                          </p:endCondLst>
                                        </p:cTn>
                                        <p:tgtEl>
                                          <p:sndTgt r:embed="rId2" name="congioilam.wav"/>
                                        </p:tgtEl>
                                      </p:cMediaNode>
                                    </p:audio>
                                  </p:subTnLst>
                                </p:cTn>
                              </p:par>
                              <p:par>
                                <p:cTn id="78" presetID="10" presetClass="exit" presetSubtype="0" fill="hold" nodeType="withEffect">
                                  <p:stCondLst>
                                    <p:cond delay="0"/>
                                  </p:stCondLst>
                                  <p:childTnLst>
                                    <p:animEffect transition="out" filter="fade">
                                      <p:cBhvr>
                                        <p:cTn id="79" dur="250"/>
                                        <p:tgtEl>
                                          <p:spTgt spid="22"/>
                                        </p:tgtEl>
                                      </p:cBhvr>
                                    </p:animEffect>
                                    <p:set>
                                      <p:cBhvr>
                                        <p:cTn id="80" dur="1" fill="hold">
                                          <p:stCondLst>
                                            <p:cond delay="249"/>
                                          </p:stCondLst>
                                        </p:cTn>
                                        <p:tgtEl>
                                          <p:spTgt spid="22"/>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animEffect transition="in" filter="fade">
                                      <p:cBhvr>
                                        <p:cTn id="83" dur="250"/>
                                        <p:tgtEl>
                                          <p:spTgt spid="77"/>
                                        </p:tgtEl>
                                      </p:cBhvr>
                                    </p:animEffect>
                                  </p:childTnLst>
                                </p:cTn>
                              </p:par>
                              <p:par>
                                <p:cTn id="84" presetID="8" presetClass="emph" presetSubtype="0" repeatCount="indefinite" fill="hold" grpId="1" nodeType="withEffect">
                                  <p:stCondLst>
                                    <p:cond delay="0"/>
                                  </p:stCondLst>
                                  <p:childTnLst>
                                    <p:animRot by="21600000">
                                      <p:cBhvr>
                                        <p:cTn id="85"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2" presetClass="emph" presetSubtype="0" fill="hold" nodeType="clickEffect">
                                  <p:stCondLst>
                                    <p:cond delay="0"/>
                                  </p:stCondLst>
                                  <p:childTnLst>
                                    <p:animRot by="120000">
                                      <p:cBhvr>
                                        <p:cTn id="90" dur="100" fill="hold">
                                          <p:stCondLst>
                                            <p:cond delay="0"/>
                                          </p:stCondLst>
                                        </p:cTn>
                                        <p:tgtEl>
                                          <p:spTgt spid="26"/>
                                        </p:tgtEl>
                                        <p:attrNameLst>
                                          <p:attrName>r</p:attrName>
                                        </p:attrNameLst>
                                      </p:cBhvr>
                                    </p:animRot>
                                    <p:animRot by="-240000">
                                      <p:cBhvr>
                                        <p:cTn id="91" dur="200" fill="hold">
                                          <p:stCondLst>
                                            <p:cond delay="200"/>
                                          </p:stCondLst>
                                        </p:cTn>
                                        <p:tgtEl>
                                          <p:spTgt spid="26"/>
                                        </p:tgtEl>
                                        <p:attrNameLst>
                                          <p:attrName>r</p:attrName>
                                        </p:attrNameLst>
                                      </p:cBhvr>
                                    </p:animRot>
                                    <p:animRot by="240000">
                                      <p:cBhvr>
                                        <p:cTn id="92" dur="200" fill="hold">
                                          <p:stCondLst>
                                            <p:cond delay="400"/>
                                          </p:stCondLst>
                                        </p:cTn>
                                        <p:tgtEl>
                                          <p:spTgt spid="26"/>
                                        </p:tgtEl>
                                        <p:attrNameLst>
                                          <p:attrName>r</p:attrName>
                                        </p:attrNameLst>
                                      </p:cBhvr>
                                    </p:animRot>
                                    <p:animRot by="-240000">
                                      <p:cBhvr>
                                        <p:cTn id="93" dur="200" fill="hold">
                                          <p:stCondLst>
                                            <p:cond delay="600"/>
                                          </p:stCondLst>
                                        </p:cTn>
                                        <p:tgtEl>
                                          <p:spTgt spid="26"/>
                                        </p:tgtEl>
                                        <p:attrNameLst>
                                          <p:attrName>r</p:attrName>
                                        </p:attrNameLst>
                                      </p:cBhvr>
                                    </p:animRot>
                                    <p:animRot by="120000">
                                      <p:cBhvr>
                                        <p:cTn id="94" dur="200" fill="hold">
                                          <p:stCondLst>
                                            <p:cond delay="800"/>
                                          </p:stCondLst>
                                        </p:cTn>
                                        <p:tgtEl>
                                          <p:spTgt spid="26"/>
                                        </p:tgtEl>
                                        <p:attrNameLst>
                                          <p:attrName>r</p:attrName>
                                        </p:attrNameLst>
                                      </p:cBhvr>
                                    </p:animRot>
                                  </p:childTnLst>
                                </p:cTn>
                              </p:par>
                            </p:childTnLst>
                          </p:cTn>
                        </p:par>
                        <p:par>
                          <p:cTn id="95" fill="hold" nodeType="afterGroup">
                            <p:stCondLst>
                              <p:cond delay="1000"/>
                            </p:stCondLst>
                            <p:childTnLst>
                              <p:par>
                                <p:cTn id="96" presetID="10" presetClass="exit" presetSubtype="0" fill="hold" nodeType="afterEffect">
                                  <p:stCondLst>
                                    <p:cond delay="0"/>
                                  </p:stCondLst>
                                  <p:childTnLst>
                                    <p:animEffect transition="out" filter="fade">
                                      <p:cBhvr>
                                        <p:cTn id="97" dur="250"/>
                                        <p:tgtEl>
                                          <p:spTgt spid="16"/>
                                        </p:tgtEl>
                                      </p:cBhvr>
                                    </p:animEffect>
                                    <p:set>
                                      <p:cBhvr>
                                        <p:cTn id="98" dur="1" fill="hold">
                                          <p:stCondLst>
                                            <p:cond delay="249"/>
                                          </p:stCondLst>
                                        </p:cTn>
                                        <p:tgtEl>
                                          <p:spTgt spid="16"/>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250"/>
                                        <p:tgtEl>
                                          <p:spTgt spid="5"/>
                                        </p:tgtEl>
                                      </p:cBhvr>
                                    </p:animEffect>
                                  </p:childTnLst>
                                </p:cTn>
                              </p:par>
                            </p:childTnLst>
                          </p:cTn>
                        </p:par>
                        <p:par>
                          <p:cTn id="102" fill="hold" nodeType="afterGroup">
                            <p:stCondLst>
                              <p:cond delay="1250"/>
                            </p:stCondLst>
                            <p:childTnLst>
                              <p:par>
                                <p:cTn id="103" presetID="63" presetClass="path" presetSubtype="0" accel="50000" decel="50000" fill="hold" nodeType="afterEffect">
                                  <p:stCondLst>
                                    <p:cond delay="0"/>
                                  </p:stCondLst>
                                  <p:childTnLst>
                                    <p:animMotion origin="layout" path="M -8.33333E-7 -4.81481E-6 L 0.33316 0.30024 " pathEditMode="relative" rAng="0" ptsTypes="AA">
                                      <p:cBhvr>
                                        <p:cTn id="104" dur="2000" fill="hold"/>
                                        <p:tgtEl>
                                          <p:spTgt spid="5"/>
                                        </p:tgtEl>
                                        <p:attrNameLst>
                                          <p:attrName>ppt_x</p:attrName>
                                          <p:attrName>ppt_y</p:attrName>
                                        </p:attrNameLst>
                                      </p:cBhvr>
                                      <p:rCtr x="16649" y="15000"/>
                                    </p:animMotion>
                                  </p:childTnLst>
                                </p:cTn>
                              </p:par>
                            </p:childTnLst>
                          </p:cTn>
                        </p:par>
                        <p:par>
                          <p:cTn id="105" fill="hold" nodeType="afterGroup">
                            <p:stCondLst>
                              <p:cond delay="3250"/>
                            </p:stCondLst>
                            <p:childTnLst>
                              <p:par>
                                <p:cTn id="106" presetID="10" presetClass="exit" presetSubtype="0" fill="hold" nodeType="afterEffect">
                                  <p:stCondLst>
                                    <p:cond delay="0"/>
                                  </p:stCondLst>
                                  <p:childTnLst>
                                    <p:animEffect transition="out" filter="fade">
                                      <p:cBhvr>
                                        <p:cTn id="107" dur="250"/>
                                        <p:tgtEl>
                                          <p:spTgt spid="5"/>
                                        </p:tgtEl>
                                      </p:cBhvr>
                                    </p:animEffect>
                                    <p:set>
                                      <p:cBhvr>
                                        <p:cTn id="108" dur="1" fill="hold">
                                          <p:stCondLst>
                                            <p:cond delay="249"/>
                                          </p:stCondLst>
                                        </p:cTn>
                                        <p:tgtEl>
                                          <p:spTgt spid="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250"/>
                                        <p:tgtEl>
                                          <p:spTgt spid="24"/>
                                        </p:tgtEl>
                                      </p:cBhvr>
                                    </p:animEffect>
                                  </p:childTnLst>
                                </p:cTn>
                              </p:par>
                            </p:childTnLst>
                          </p:cTn>
                        </p:par>
                        <p:par>
                          <p:cTn id="112" fill="hold" nodeType="afterGroup">
                            <p:stCondLst>
                              <p:cond delay="3500"/>
                            </p:stCondLst>
                            <p:childTnLst>
                              <p:par>
                                <p:cTn id="113" presetID="32" presetClass="emph" presetSubtype="0" fill="hold" nodeType="afterEffect">
                                  <p:stCondLst>
                                    <p:cond delay="0"/>
                                  </p:stCondLst>
                                  <p:childTnLst>
                                    <p:animRot by="120000">
                                      <p:cBhvr>
                                        <p:cTn id="114" dur="200" fill="hold">
                                          <p:stCondLst>
                                            <p:cond delay="0"/>
                                          </p:stCondLst>
                                        </p:cTn>
                                        <p:tgtEl>
                                          <p:spTgt spid="24"/>
                                        </p:tgtEl>
                                        <p:attrNameLst>
                                          <p:attrName>r</p:attrName>
                                        </p:attrNameLst>
                                      </p:cBhvr>
                                    </p:animRot>
                                    <p:animRot by="-240000">
                                      <p:cBhvr>
                                        <p:cTn id="115" dur="400" fill="hold">
                                          <p:stCondLst>
                                            <p:cond delay="400"/>
                                          </p:stCondLst>
                                        </p:cTn>
                                        <p:tgtEl>
                                          <p:spTgt spid="24"/>
                                        </p:tgtEl>
                                        <p:attrNameLst>
                                          <p:attrName>r</p:attrName>
                                        </p:attrNameLst>
                                      </p:cBhvr>
                                    </p:animRot>
                                    <p:animRot by="240000">
                                      <p:cBhvr>
                                        <p:cTn id="116" dur="400" fill="hold">
                                          <p:stCondLst>
                                            <p:cond delay="800"/>
                                          </p:stCondLst>
                                        </p:cTn>
                                        <p:tgtEl>
                                          <p:spTgt spid="24"/>
                                        </p:tgtEl>
                                        <p:attrNameLst>
                                          <p:attrName>r</p:attrName>
                                        </p:attrNameLst>
                                      </p:cBhvr>
                                    </p:animRot>
                                    <p:animRot by="-240000">
                                      <p:cBhvr>
                                        <p:cTn id="117" dur="400" fill="hold">
                                          <p:stCondLst>
                                            <p:cond delay="1200"/>
                                          </p:stCondLst>
                                        </p:cTn>
                                        <p:tgtEl>
                                          <p:spTgt spid="24"/>
                                        </p:tgtEl>
                                        <p:attrNameLst>
                                          <p:attrName>r</p:attrName>
                                        </p:attrNameLst>
                                      </p:cBhvr>
                                    </p:animRot>
                                    <p:animRot by="120000">
                                      <p:cBhvr>
                                        <p:cTn id="118" dur="400" fill="hold">
                                          <p:stCondLst>
                                            <p:cond delay="1600"/>
                                          </p:stCondLst>
                                        </p:cTn>
                                        <p:tgtEl>
                                          <p:spTgt spid="24"/>
                                        </p:tgtEl>
                                        <p:attrNameLst>
                                          <p:attrName>r</p:attrName>
                                        </p:attrNameLst>
                                      </p:cBhvr>
                                    </p:animRot>
                                  </p:childTnLst>
                                </p:cTn>
                              </p:par>
                              <p:par>
                                <p:cTn id="119" presetID="32" presetClass="emph" presetSubtype="0" fill="hold" nodeType="withEffect">
                                  <p:stCondLst>
                                    <p:cond delay="0"/>
                                  </p:stCondLst>
                                  <p:childTnLst>
                                    <p:animRot by="120000">
                                      <p:cBhvr>
                                        <p:cTn id="120" dur="200" fill="hold">
                                          <p:stCondLst>
                                            <p:cond delay="0"/>
                                          </p:stCondLst>
                                        </p:cTn>
                                        <p:tgtEl>
                                          <p:spTgt spid="26"/>
                                        </p:tgtEl>
                                        <p:attrNameLst>
                                          <p:attrName>r</p:attrName>
                                        </p:attrNameLst>
                                      </p:cBhvr>
                                    </p:animRot>
                                    <p:animRot by="-240000">
                                      <p:cBhvr>
                                        <p:cTn id="121" dur="400" fill="hold">
                                          <p:stCondLst>
                                            <p:cond delay="400"/>
                                          </p:stCondLst>
                                        </p:cTn>
                                        <p:tgtEl>
                                          <p:spTgt spid="26"/>
                                        </p:tgtEl>
                                        <p:attrNameLst>
                                          <p:attrName>r</p:attrName>
                                        </p:attrNameLst>
                                      </p:cBhvr>
                                    </p:animRot>
                                    <p:animRot by="240000">
                                      <p:cBhvr>
                                        <p:cTn id="122" dur="400" fill="hold">
                                          <p:stCondLst>
                                            <p:cond delay="800"/>
                                          </p:stCondLst>
                                        </p:cTn>
                                        <p:tgtEl>
                                          <p:spTgt spid="26"/>
                                        </p:tgtEl>
                                        <p:attrNameLst>
                                          <p:attrName>r</p:attrName>
                                        </p:attrNameLst>
                                      </p:cBhvr>
                                    </p:animRot>
                                    <p:animRot by="-240000">
                                      <p:cBhvr>
                                        <p:cTn id="123" dur="400" fill="hold">
                                          <p:stCondLst>
                                            <p:cond delay="1200"/>
                                          </p:stCondLst>
                                        </p:cTn>
                                        <p:tgtEl>
                                          <p:spTgt spid="26"/>
                                        </p:tgtEl>
                                        <p:attrNameLst>
                                          <p:attrName>r</p:attrName>
                                        </p:attrNameLst>
                                      </p:cBhvr>
                                    </p:animRot>
                                    <p:animRot by="120000">
                                      <p:cBhvr>
                                        <p:cTn id="124" dur="400" fill="hold">
                                          <p:stCondLst>
                                            <p:cond delay="1600"/>
                                          </p:stCondLst>
                                        </p:cTn>
                                        <p:tgtEl>
                                          <p:spTgt spid="26"/>
                                        </p:tgtEl>
                                        <p:attrNameLst>
                                          <p:attrName>r</p:attrName>
                                        </p:attrNameLst>
                                      </p:cBhvr>
                                    </p:animRot>
                                  </p:childTnLst>
                                </p:cTn>
                              </p:par>
                            </p:childTnLst>
                          </p:cTn>
                        </p:par>
                        <p:par>
                          <p:cTn id="125" fill="hold" nodeType="afterGroup">
                            <p:stCondLst>
                              <p:cond delay="5500"/>
                            </p:stCondLst>
                            <p:childTnLst>
                              <p:par>
                                <p:cTn id="126" presetID="10" presetClass="exit" presetSubtype="0" fill="hold" nodeType="afterEffect">
                                  <p:stCondLst>
                                    <p:cond delay="0"/>
                                  </p:stCondLst>
                                  <p:childTnLst>
                                    <p:animEffect transition="out" filter="fade">
                                      <p:cBhvr>
                                        <p:cTn id="127" dur="250"/>
                                        <p:tgtEl>
                                          <p:spTgt spid="24"/>
                                        </p:tgtEl>
                                      </p:cBhvr>
                                    </p:animEffect>
                                    <p:set>
                                      <p:cBhvr>
                                        <p:cTn id="128" dur="1" fill="hold">
                                          <p:stCondLst>
                                            <p:cond delay="249"/>
                                          </p:stCondLst>
                                        </p:cTn>
                                        <p:tgtEl>
                                          <p:spTgt spid="24"/>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250"/>
                                        <p:tgtEl>
                                          <p:spTgt spid="23"/>
                                        </p:tgtEl>
                                      </p:cBhvr>
                                    </p:animEffect>
                                  </p:childTnLst>
                                  <p:subTnLst>
                                    <p:audio>
                                      <p:cMediaNode>
                                        <p:cTn display="0" masterRel="sameClick">
                                          <p:stCondLst>
                                            <p:cond evt="begin" delay="0">
                                              <p:tn val="129"/>
                                            </p:cond>
                                          </p:stCondLst>
                                          <p:endCondLst>
                                            <p:cond evt="onStopAudio" delay="0">
                                              <p:tgtEl>
                                                <p:sldTgt/>
                                              </p:tgtEl>
                                            </p:cond>
                                          </p:endCondLst>
                                        </p:cTn>
                                        <p:tgtEl>
                                          <p:sndTgt r:embed="rId3" name="oisairoi.wav"/>
                                        </p:tgtEl>
                                      </p:cMediaNode>
                                    </p:audio>
                                  </p:subTnLst>
                                </p:cTn>
                              </p:par>
                              <p:par>
                                <p:cTn id="132" presetID="10"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250"/>
                                        <p:tgtEl>
                                          <p:spTgt spid="21"/>
                                        </p:tgtEl>
                                      </p:cBhvr>
                                    </p:animEffect>
                                  </p:childTnLst>
                                </p:cTn>
                              </p:par>
                              <p:par>
                                <p:cTn id="135" presetID="10" presetClass="exit" presetSubtype="0" fill="hold" nodeType="withEffect">
                                  <p:stCondLst>
                                    <p:cond delay="0"/>
                                  </p:stCondLst>
                                  <p:childTnLst>
                                    <p:animEffect transition="out" filter="fade">
                                      <p:cBhvr>
                                        <p:cTn id="136" dur="250"/>
                                        <p:tgtEl>
                                          <p:spTgt spid="26"/>
                                        </p:tgtEl>
                                      </p:cBhvr>
                                    </p:animEffect>
                                    <p:set>
                                      <p:cBhvr>
                                        <p:cTn id="13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38" restart="whenNotActive" fill="hold" evtFilter="cancelBubble" nodeType="interactiveSeq">
                <p:stCondLst>
                  <p:cond evt="onClick" delay="0">
                    <p:tgtEl>
                      <p:spTgt spid="30"/>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32" presetClass="emph" presetSubtype="0" fill="hold" nodeType="clickEffect">
                                  <p:stCondLst>
                                    <p:cond delay="0"/>
                                  </p:stCondLst>
                                  <p:childTnLst>
                                    <p:animRot by="120000">
                                      <p:cBhvr>
                                        <p:cTn id="142" dur="100" fill="hold">
                                          <p:stCondLst>
                                            <p:cond delay="0"/>
                                          </p:stCondLst>
                                        </p:cTn>
                                        <p:tgtEl>
                                          <p:spTgt spid="30"/>
                                        </p:tgtEl>
                                        <p:attrNameLst>
                                          <p:attrName>r</p:attrName>
                                        </p:attrNameLst>
                                      </p:cBhvr>
                                    </p:animRot>
                                    <p:animRot by="-240000">
                                      <p:cBhvr>
                                        <p:cTn id="143" dur="200" fill="hold">
                                          <p:stCondLst>
                                            <p:cond delay="200"/>
                                          </p:stCondLst>
                                        </p:cTn>
                                        <p:tgtEl>
                                          <p:spTgt spid="30"/>
                                        </p:tgtEl>
                                        <p:attrNameLst>
                                          <p:attrName>r</p:attrName>
                                        </p:attrNameLst>
                                      </p:cBhvr>
                                    </p:animRot>
                                    <p:animRot by="240000">
                                      <p:cBhvr>
                                        <p:cTn id="144" dur="200" fill="hold">
                                          <p:stCondLst>
                                            <p:cond delay="400"/>
                                          </p:stCondLst>
                                        </p:cTn>
                                        <p:tgtEl>
                                          <p:spTgt spid="30"/>
                                        </p:tgtEl>
                                        <p:attrNameLst>
                                          <p:attrName>r</p:attrName>
                                        </p:attrNameLst>
                                      </p:cBhvr>
                                    </p:animRot>
                                    <p:animRot by="-240000">
                                      <p:cBhvr>
                                        <p:cTn id="145" dur="200" fill="hold">
                                          <p:stCondLst>
                                            <p:cond delay="600"/>
                                          </p:stCondLst>
                                        </p:cTn>
                                        <p:tgtEl>
                                          <p:spTgt spid="30"/>
                                        </p:tgtEl>
                                        <p:attrNameLst>
                                          <p:attrName>r</p:attrName>
                                        </p:attrNameLst>
                                      </p:cBhvr>
                                    </p:animRot>
                                    <p:animRot by="120000">
                                      <p:cBhvr>
                                        <p:cTn id="146" dur="200" fill="hold">
                                          <p:stCondLst>
                                            <p:cond delay="800"/>
                                          </p:stCondLst>
                                        </p:cTn>
                                        <p:tgtEl>
                                          <p:spTgt spid="30"/>
                                        </p:tgtEl>
                                        <p:attrNameLst>
                                          <p:attrName>r</p:attrName>
                                        </p:attrNameLst>
                                      </p:cBhvr>
                                    </p:animRot>
                                  </p:childTnLst>
                                </p:cTn>
                              </p:par>
                            </p:childTnLst>
                          </p:cTn>
                        </p:par>
                        <p:par>
                          <p:cTn id="147" fill="hold" nodeType="afterGroup">
                            <p:stCondLst>
                              <p:cond delay="1000"/>
                            </p:stCondLst>
                            <p:childTnLst>
                              <p:par>
                                <p:cTn id="148" presetID="10" presetClass="exit" presetSubtype="0" fill="hold" nodeType="afterEffect">
                                  <p:stCondLst>
                                    <p:cond delay="0"/>
                                  </p:stCondLst>
                                  <p:childTnLst>
                                    <p:animEffect transition="out" filter="fade">
                                      <p:cBhvr>
                                        <p:cTn id="149" dur="250"/>
                                        <p:tgtEl>
                                          <p:spTgt spid="16"/>
                                        </p:tgtEl>
                                      </p:cBhvr>
                                    </p:animEffect>
                                    <p:set>
                                      <p:cBhvr>
                                        <p:cTn id="150" dur="1" fill="hold">
                                          <p:stCondLst>
                                            <p:cond delay="249"/>
                                          </p:stCondLst>
                                        </p:cTn>
                                        <p:tgtEl>
                                          <p:spTgt spid="16"/>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5"/>
                                        </p:tgtEl>
                                        <p:attrNameLst>
                                          <p:attrName>style.visibility</p:attrName>
                                        </p:attrNameLst>
                                      </p:cBhvr>
                                      <p:to>
                                        <p:strVal val="visible"/>
                                      </p:to>
                                    </p:set>
                                    <p:animEffect transition="in" filter="fade">
                                      <p:cBhvr>
                                        <p:cTn id="153" dur="250"/>
                                        <p:tgtEl>
                                          <p:spTgt spid="5"/>
                                        </p:tgtEl>
                                      </p:cBhvr>
                                    </p:animEffect>
                                  </p:childTnLst>
                                </p:cTn>
                              </p:par>
                            </p:childTnLst>
                          </p:cTn>
                        </p:par>
                        <p:par>
                          <p:cTn id="154" fill="hold" nodeType="afterGroup">
                            <p:stCondLst>
                              <p:cond delay="1250"/>
                            </p:stCondLst>
                            <p:childTnLst>
                              <p:par>
                                <p:cTn id="155" presetID="49" presetClass="path" presetSubtype="0" accel="50000" decel="50000" fill="hold" nodeType="afterEffect">
                                  <p:stCondLst>
                                    <p:cond delay="0"/>
                                  </p:stCondLst>
                                  <p:childTnLst>
                                    <p:animMotion origin="layout" path="M -0.00573 0.02894 L 0.07917 0.32917 " pathEditMode="relative" rAng="0" ptsTypes="AA">
                                      <p:cBhvr>
                                        <p:cTn id="156" dur="2000" fill="hold"/>
                                        <p:tgtEl>
                                          <p:spTgt spid="5"/>
                                        </p:tgtEl>
                                        <p:attrNameLst>
                                          <p:attrName>ppt_x</p:attrName>
                                          <p:attrName>ppt_y</p:attrName>
                                        </p:attrNameLst>
                                      </p:cBhvr>
                                      <p:rCtr x="4236" y="15000"/>
                                    </p:animMotion>
                                  </p:childTnLst>
                                </p:cTn>
                              </p:par>
                            </p:childTnLst>
                          </p:cTn>
                        </p:par>
                        <p:par>
                          <p:cTn id="157" fill="hold" nodeType="afterGroup">
                            <p:stCondLst>
                              <p:cond delay="3250"/>
                            </p:stCondLst>
                            <p:childTnLst>
                              <p:par>
                                <p:cTn id="158" presetID="10" presetClass="exit" presetSubtype="0" fill="hold" nodeType="afterEffect">
                                  <p:stCondLst>
                                    <p:cond delay="0"/>
                                  </p:stCondLst>
                                  <p:childTnLst>
                                    <p:animEffect transition="out" filter="fade">
                                      <p:cBhvr>
                                        <p:cTn id="159" dur="250"/>
                                        <p:tgtEl>
                                          <p:spTgt spid="5"/>
                                        </p:tgtEl>
                                      </p:cBhvr>
                                    </p:animEffect>
                                    <p:set>
                                      <p:cBhvr>
                                        <p:cTn id="160" dur="1" fill="hold">
                                          <p:stCondLst>
                                            <p:cond delay="249"/>
                                          </p:stCondLst>
                                        </p:cTn>
                                        <p:tgtEl>
                                          <p:spTgt spid="5"/>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8"/>
                                        </p:tgtEl>
                                        <p:attrNameLst>
                                          <p:attrName>style.visibility</p:attrName>
                                        </p:attrNameLst>
                                      </p:cBhvr>
                                      <p:to>
                                        <p:strVal val="visible"/>
                                      </p:to>
                                    </p:set>
                                    <p:animEffect transition="in" filter="fade">
                                      <p:cBhvr>
                                        <p:cTn id="163" dur="250"/>
                                        <p:tgtEl>
                                          <p:spTgt spid="28"/>
                                        </p:tgtEl>
                                      </p:cBhvr>
                                    </p:animEffect>
                                  </p:childTnLst>
                                </p:cTn>
                              </p:par>
                            </p:childTnLst>
                          </p:cTn>
                        </p:par>
                        <p:par>
                          <p:cTn id="164" fill="hold" nodeType="afterGroup">
                            <p:stCondLst>
                              <p:cond delay="3500"/>
                            </p:stCondLst>
                            <p:childTnLst>
                              <p:par>
                                <p:cTn id="165" presetID="32" presetClass="emph" presetSubtype="0" fill="hold" nodeType="afterEffect">
                                  <p:stCondLst>
                                    <p:cond delay="0"/>
                                  </p:stCondLst>
                                  <p:childTnLst>
                                    <p:animRot by="120000">
                                      <p:cBhvr>
                                        <p:cTn id="166" dur="200" fill="hold">
                                          <p:stCondLst>
                                            <p:cond delay="0"/>
                                          </p:stCondLst>
                                        </p:cTn>
                                        <p:tgtEl>
                                          <p:spTgt spid="28"/>
                                        </p:tgtEl>
                                        <p:attrNameLst>
                                          <p:attrName>r</p:attrName>
                                        </p:attrNameLst>
                                      </p:cBhvr>
                                    </p:animRot>
                                    <p:animRot by="-240000">
                                      <p:cBhvr>
                                        <p:cTn id="167" dur="400" fill="hold">
                                          <p:stCondLst>
                                            <p:cond delay="400"/>
                                          </p:stCondLst>
                                        </p:cTn>
                                        <p:tgtEl>
                                          <p:spTgt spid="28"/>
                                        </p:tgtEl>
                                        <p:attrNameLst>
                                          <p:attrName>r</p:attrName>
                                        </p:attrNameLst>
                                      </p:cBhvr>
                                    </p:animRot>
                                    <p:animRot by="240000">
                                      <p:cBhvr>
                                        <p:cTn id="168" dur="400" fill="hold">
                                          <p:stCondLst>
                                            <p:cond delay="800"/>
                                          </p:stCondLst>
                                        </p:cTn>
                                        <p:tgtEl>
                                          <p:spTgt spid="28"/>
                                        </p:tgtEl>
                                        <p:attrNameLst>
                                          <p:attrName>r</p:attrName>
                                        </p:attrNameLst>
                                      </p:cBhvr>
                                    </p:animRot>
                                    <p:animRot by="-240000">
                                      <p:cBhvr>
                                        <p:cTn id="169" dur="400" fill="hold">
                                          <p:stCondLst>
                                            <p:cond delay="1200"/>
                                          </p:stCondLst>
                                        </p:cTn>
                                        <p:tgtEl>
                                          <p:spTgt spid="28"/>
                                        </p:tgtEl>
                                        <p:attrNameLst>
                                          <p:attrName>r</p:attrName>
                                        </p:attrNameLst>
                                      </p:cBhvr>
                                    </p:animRot>
                                    <p:animRot by="120000">
                                      <p:cBhvr>
                                        <p:cTn id="170" dur="400" fill="hold">
                                          <p:stCondLst>
                                            <p:cond delay="1600"/>
                                          </p:stCondLst>
                                        </p:cTn>
                                        <p:tgtEl>
                                          <p:spTgt spid="28"/>
                                        </p:tgtEl>
                                        <p:attrNameLst>
                                          <p:attrName>r</p:attrName>
                                        </p:attrNameLst>
                                      </p:cBhvr>
                                    </p:animRot>
                                  </p:childTnLst>
                                </p:cTn>
                              </p:par>
                              <p:par>
                                <p:cTn id="171" presetID="32" presetClass="emph" presetSubtype="0" fill="hold" nodeType="withEffect">
                                  <p:stCondLst>
                                    <p:cond delay="0"/>
                                  </p:stCondLst>
                                  <p:childTnLst>
                                    <p:animRot by="120000">
                                      <p:cBhvr>
                                        <p:cTn id="172" dur="200" fill="hold">
                                          <p:stCondLst>
                                            <p:cond delay="0"/>
                                          </p:stCondLst>
                                        </p:cTn>
                                        <p:tgtEl>
                                          <p:spTgt spid="30"/>
                                        </p:tgtEl>
                                        <p:attrNameLst>
                                          <p:attrName>r</p:attrName>
                                        </p:attrNameLst>
                                      </p:cBhvr>
                                    </p:animRot>
                                    <p:animRot by="-240000">
                                      <p:cBhvr>
                                        <p:cTn id="173" dur="400" fill="hold">
                                          <p:stCondLst>
                                            <p:cond delay="400"/>
                                          </p:stCondLst>
                                        </p:cTn>
                                        <p:tgtEl>
                                          <p:spTgt spid="30"/>
                                        </p:tgtEl>
                                        <p:attrNameLst>
                                          <p:attrName>r</p:attrName>
                                        </p:attrNameLst>
                                      </p:cBhvr>
                                    </p:animRot>
                                    <p:animRot by="240000">
                                      <p:cBhvr>
                                        <p:cTn id="174" dur="400" fill="hold">
                                          <p:stCondLst>
                                            <p:cond delay="800"/>
                                          </p:stCondLst>
                                        </p:cTn>
                                        <p:tgtEl>
                                          <p:spTgt spid="30"/>
                                        </p:tgtEl>
                                        <p:attrNameLst>
                                          <p:attrName>r</p:attrName>
                                        </p:attrNameLst>
                                      </p:cBhvr>
                                    </p:animRot>
                                    <p:animRot by="-240000">
                                      <p:cBhvr>
                                        <p:cTn id="175" dur="400" fill="hold">
                                          <p:stCondLst>
                                            <p:cond delay="1200"/>
                                          </p:stCondLst>
                                        </p:cTn>
                                        <p:tgtEl>
                                          <p:spTgt spid="30"/>
                                        </p:tgtEl>
                                        <p:attrNameLst>
                                          <p:attrName>r</p:attrName>
                                        </p:attrNameLst>
                                      </p:cBhvr>
                                    </p:animRot>
                                    <p:animRot by="120000">
                                      <p:cBhvr>
                                        <p:cTn id="176" dur="400" fill="hold">
                                          <p:stCondLst>
                                            <p:cond delay="1600"/>
                                          </p:stCondLst>
                                        </p:cTn>
                                        <p:tgtEl>
                                          <p:spTgt spid="30"/>
                                        </p:tgtEl>
                                        <p:attrNameLst>
                                          <p:attrName>r</p:attrName>
                                        </p:attrNameLst>
                                      </p:cBhvr>
                                    </p:animRot>
                                  </p:childTnLst>
                                </p:cTn>
                              </p:par>
                            </p:childTnLst>
                          </p:cTn>
                        </p:par>
                        <p:par>
                          <p:cTn id="177" fill="hold" nodeType="afterGroup">
                            <p:stCondLst>
                              <p:cond delay="5500"/>
                            </p:stCondLst>
                            <p:childTnLst>
                              <p:par>
                                <p:cTn id="178" presetID="10" presetClass="exit" presetSubtype="0" fill="hold" nodeType="afterEffect">
                                  <p:stCondLst>
                                    <p:cond delay="0"/>
                                  </p:stCondLst>
                                  <p:childTnLst>
                                    <p:animEffect transition="out" filter="fade">
                                      <p:cBhvr>
                                        <p:cTn id="179" dur="250"/>
                                        <p:tgtEl>
                                          <p:spTgt spid="28"/>
                                        </p:tgtEl>
                                      </p:cBhvr>
                                    </p:animEffect>
                                    <p:set>
                                      <p:cBhvr>
                                        <p:cTn id="180" dur="1" fill="hold">
                                          <p:stCondLst>
                                            <p:cond delay="249"/>
                                          </p:stCondLst>
                                        </p:cTn>
                                        <p:tgtEl>
                                          <p:spTgt spid="28"/>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27"/>
                                        </p:tgtEl>
                                        <p:attrNameLst>
                                          <p:attrName>style.visibility</p:attrName>
                                        </p:attrNameLst>
                                      </p:cBhvr>
                                      <p:to>
                                        <p:strVal val="visible"/>
                                      </p:to>
                                    </p:set>
                                    <p:animEffect transition="in" filter="fade">
                                      <p:cBhvr>
                                        <p:cTn id="183" dur="250"/>
                                        <p:tgtEl>
                                          <p:spTgt spid="27"/>
                                        </p:tgtEl>
                                      </p:cBhvr>
                                    </p:animEffect>
                                  </p:childTnLst>
                                  <p:subTnLst>
                                    <p:audio>
                                      <p:cMediaNode>
                                        <p:cTn display="0" masterRel="sameClick">
                                          <p:stCondLst>
                                            <p:cond evt="begin" delay="0">
                                              <p:tn val="181"/>
                                            </p:cond>
                                          </p:stCondLst>
                                          <p:endCondLst>
                                            <p:cond evt="onStopAudio" delay="0">
                                              <p:tgtEl>
                                                <p:sldTgt/>
                                              </p:tgtEl>
                                            </p:cond>
                                          </p:endCondLst>
                                        </p:cTn>
                                        <p:tgtEl>
                                          <p:sndTgt r:embed="rId3" name="oisairoi.wav"/>
                                        </p:tgtEl>
                                      </p:cMediaNode>
                                    </p:audio>
                                  </p:subTnLst>
                                </p:cTn>
                              </p:par>
                              <p:par>
                                <p:cTn id="184" presetID="10" presetClass="entr" presetSubtype="0" fill="hold" nodeType="withEffect">
                                  <p:stCondLst>
                                    <p:cond delay="0"/>
                                  </p:stCondLst>
                                  <p:childTnLst>
                                    <p:set>
                                      <p:cBhvr>
                                        <p:cTn id="185" dur="1" fill="hold">
                                          <p:stCondLst>
                                            <p:cond delay="0"/>
                                          </p:stCondLst>
                                        </p:cTn>
                                        <p:tgtEl>
                                          <p:spTgt spid="25"/>
                                        </p:tgtEl>
                                        <p:attrNameLst>
                                          <p:attrName>style.visibility</p:attrName>
                                        </p:attrNameLst>
                                      </p:cBhvr>
                                      <p:to>
                                        <p:strVal val="visible"/>
                                      </p:to>
                                    </p:set>
                                    <p:animEffect transition="in" filter="fade">
                                      <p:cBhvr>
                                        <p:cTn id="186" dur="250"/>
                                        <p:tgtEl>
                                          <p:spTgt spid="25"/>
                                        </p:tgtEl>
                                      </p:cBhvr>
                                    </p:animEffect>
                                  </p:childTnLst>
                                </p:cTn>
                              </p:par>
                              <p:par>
                                <p:cTn id="187" presetID="10" presetClass="exit" presetSubtype="0" fill="hold" nodeType="withEffect">
                                  <p:stCondLst>
                                    <p:cond delay="0"/>
                                  </p:stCondLst>
                                  <p:childTnLst>
                                    <p:animEffect transition="out" filter="fade">
                                      <p:cBhvr>
                                        <p:cTn id="188" dur="250"/>
                                        <p:tgtEl>
                                          <p:spTgt spid="30"/>
                                        </p:tgtEl>
                                      </p:cBhvr>
                                    </p:animEffect>
                                    <p:set>
                                      <p:cBhvr>
                                        <p:cTn id="18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0" restart="whenNotActive" fill="hold" evtFilter="cancelBubble" nodeType="interactiveSeq">
                <p:stCondLst>
                  <p:cond evt="onClick" delay="0">
                    <p:tgtEl>
                      <p:spTgt spid="33"/>
                    </p:tgtEl>
                  </p:cond>
                </p:stCondLst>
                <p:endSync evt="end" delay="0">
                  <p:rtn val="all"/>
                </p:endSync>
                <p:childTnLst>
                  <p:par>
                    <p:cTn id="191" fill="hold" nodeType="clickPar">
                      <p:stCondLst>
                        <p:cond delay="0"/>
                      </p:stCondLst>
                      <p:childTnLst>
                        <p:par>
                          <p:cTn id="192" fill="hold" nodeType="withGroup">
                            <p:stCondLst>
                              <p:cond delay="0"/>
                            </p:stCondLst>
                            <p:childTnLst>
                              <p:par>
                                <p:cTn id="193" presetID="32" presetClass="emph" presetSubtype="0" fill="hold" nodeType="clickEffect">
                                  <p:stCondLst>
                                    <p:cond delay="0"/>
                                  </p:stCondLst>
                                  <p:childTnLst>
                                    <p:animRot by="120000">
                                      <p:cBhvr>
                                        <p:cTn id="194" dur="100" fill="hold">
                                          <p:stCondLst>
                                            <p:cond delay="0"/>
                                          </p:stCondLst>
                                        </p:cTn>
                                        <p:tgtEl>
                                          <p:spTgt spid="33"/>
                                        </p:tgtEl>
                                        <p:attrNameLst>
                                          <p:attrName>r</p:attrName>
                                        </p:attrNameLst>
                                      </p:cBhvr>
                                    </p:animRot>
                                    <p:animRot by="-240000">
                                      <p:cBhvr>
                                        <p:cTn id="195" dur="200" fill="hold">
                                          <p:stCondLst>
                                            <p:cond delay="200"/>
                                          </p:stCondLst>
                                        </p:cTn>
                                        <p:tgtEl>
                                          <p:spTgt spid="33"/>
                                        </p:tgtEl>
                                        <p:attrNameLst>
                                          <p:attrName>r</p:attrName>
                                        </p:attrNameLst>
                                      </p:cBhvr>
                                    </p:animRot>
                                    <p:animRot by="240000">
                                      <p:cBhvr>
                                        <p:cTn id="196" dur="200" fill="hold">
                                          <p:stCondLst>
                                            <p:cond delay="400"/>
                                          </p:stCondLst>
                                        </p:cTn>
                                        <p:tgtEl>
                                          <p:spTgt spid="33"/>
                                        </p:tgtEl>
                                        <p:attrNameLst>
                                          <p:attrName>r</p:attrName>
                                        </p:attrNameLst>
                                      </p:cBhvr>
                                    </p:animRot>
                                    <p:animRot by="-240000">
                                      <p:cBhvr>
                                        <p:cTn id="197" dur="200" fill="hold">
                                          <p:stCondLst>
                                            <p:cond delay="600"/>
                                          </p:stCondLst>
                                        </p:cTn>
                                        <p:tgtEl>
                                          <p:spTgt spid="33"/>
                                        </p:tgtEl>
                                        <p:attrNameLst>
                                          <p:attrName>r</p:attrName>
                                        </p:attrNameLst>
                                      </p:cBhvr>
                                    </p:animRot>
                                    <p:animRot by="120000">
                                      <p:cBhvr>
                                        <p:cTn id="198" dur="200" fill="hold">
                                          <p:stCondLst>
                                            <p:cond delay="800"/>
                                          </p:stCondLst>
                                        </p:cTn>
                                        <p:tgtEl>
                                          <p:spTgt spid="33"/>
                                        </p:tgtEl>
                                        <p:attrNameLst>
                                          <p:attrName>r</p:attrName>
                                        </p:attrNameLst>
                                      </p:cBhvr>
                                    </p:animRot>
                                  </p:childTnLst>
                                  <p:subTnLst>
                                    <p:audio>
                                      <p:cMediaNode>
                                        <p:cTn display="0" masterRel="sameClick">
                                          <p:stCondLst>
                                            <p:cond evt="begin" delay="0">
                                              <p:tn val="193"/>
                                            </p:cond>
                                          </p:stCondLst>
                                          <p:endCondLst>
                                            <p:cond evt="onStopAudio" delay="0">
                                              <p:tgtEl>
                                                <p:sldTgt/>
                                              </p:tgtEl>
                                            </p:cond>
                                          </p:endCondLst>
                                        </p:cTn>
                                        <p:tgtEl>
                                          <p:sndTgt r:embed="rId4" name="wind.wav"/>
                                        </p:tgtEl>
                                      </p:cMediaNode>
                                    </p:audio>
                                  </p:subTnLst>
                                </p:cTn>
                              </p:par>
                              <p:par>
                                <p:cTn id="199" presetID="24" presetClass="emph" presetSubtype="0" fill="hold" grpId="0" nodeType="withEffect">
                                  <p:stCondLst>
                                    <p:cond delay="0"/>
                                  </p:stCondLst>
                                  <p:childTnLst>
                                    <p:animClr clrSpc="hsl" dir="cw">
                                      <p:cBhvr override="childStyle">
                                        <p:cTn id="200" dur="500" fill="hold"/>
                                        <p:tgtEl>
                                          <p:spTgt spid="31">
                                            <p:txEl>
                                              <p:pRg st="0" end="0"/>
                                            </p:txEl>
                                          </p:spTgt>
                                        </p:tgtEl>
                                        <p:attrNameLst>
                                          <p:attrName>style.color</p:attrName>
                                        </p:attrNameLst>
                                      </p:cBhvr>
                                      <p:by>
                                        <p:hsl h="0" s="-12549" l="-25098"/>
                                      </p:by>
                                    </p:animClr>
                                    <p:animClr clrSpc="hsl" dir="cw">
                                      <p:cBhvr>
                                        <p:cTn id="201" dur="500" fill="hold"/>
                                        <p:tgtEl>
                                          <p:spTgt spid="31">
                                            <p:txEl>
                                              <p:pRg st="0" end="0"/>
                                            </p:txEl>
                                          </p:spTgt>
                                        </p:tgtEl>
                                        <p:attrNameLst>
                                          <p:attrName>fillcolor</p:attrName>
                                        </p:attrNameLst>
                                      </p:cBhvr>
                                      <p:by>
                                        <p:hsl h="0" s="-12549" l="-25098"/>
                                      </p:by>
                                    </p:animClr>
                                    <p:animClr clrSpc="hsl" dir="cw">
                                      <p:cBhvr>
                                        <p:cTn id="202" dur="500" fill="hold"/>
                                        <p:tgtEl>
                                          <p:spTgt spid="31">
                                            <p:txEl>
                                              <p:pRg st="0" end="0"/>
                                            </p:txEl>
                                          </p:spTgt>
                                        </p:tgtEl>
                                        <p:attrNameLst>
                                          <p:attrName>stroke.color</p:attrName>
                                        </p:attrNameLst>
                                      </p:cBhvr>
                                      <p:by>
                                        <p:hsl h="0" s="-12549" l="-25098"/>
                                      </p:by>
                                    </p:animClr>
                                    <p:set>
                                      <p:cBhvr>
                                        <p:cTn id="203" dur="500" fill="hold"/>
                                        <p:tgtEl>
                                          <p:spTgt spid="31">
                                            <p:txEl>
                                              <p:pRg st="0" end="0"/>
                                            </p:txEl>
                                          </p:spTgt>
                                        </p:tgtEl>
                                        <p:attrNameLst>
                                          <p:attrName>fill.type</p:attrName>
                                        </p:attrNameLst>
                                      </p:cBhvr>
                                      <p:to>
                                        <p:strVal val="solid"/>
                                      </p:to>
                                    </p:set>
                                  </p:childTnLst>
                                </p:cTn>
                              </p:par>
                              <p:par>
                                <p:cTn id="204" presetID="24" presetClass="emph" presetSubtype="0" fill="hold" grpId="0" nodeType="withEffect">
                                  <p:stCondLst>
                                    <p:cond delay="0"/>
                                  </p:stCondLst>
                                  <p:childTnLst>
                                    <p:animClr clrSpc="hsl" dir="cw">
                                      <p:cBhvr override="childStyle">
                                        <p:cTn id="205" dur="500" fill="hold"/>
                                        <p:tgtEl>
                                          <p:spTgt spid="29">
                                            <p:txEl>
                                              <p:pRg st="0" end="0"/>
                                            </p:txEl>
                                          </p:spTgt>
                                        </p:tgtEl>
                                        <p:attrNameLst>
                                          <p:attrName>style.color</p:attrName>
                                        </p:attrNameLst>
                                      </p:cBhvr>
                                      <p:by>
                                        <p:hsl h="0" s="-12549" l="-25098"/>
                                      </p:by>
                                    </p:animClr>
                                    <p:animClr clrSpc="hsl" dir="cw">
                                      <p:cBhvr>
                                        <p:cTn id="206" dur="500" fill="hold"/>
                                        <p:tgtEl>
                                          <p:spTgt spid="29">
                                            <p:txEl>
                                              <p:pRg st="0" end="0"/>
                                            </p:txEl>
                                          </p:spTgt>
                                        </p:tgtEl>
                                        <p:attrNameLst>
                                          <p:attrName>fillcolor</p:attrName>
                                        </p:attrNameLst>
                                      </p:cBhvr>
                                      <p:by>
                                        <p:hsl h="0" s="-12549" l="-25098"/>
                                      </p:by>
                                    </p:animClr>
                                    <p:animClr clrSpc="hsl" dir="cw">
                                      <p:cBhvr>
                                        <p:cTn id="207" dur="500" fill="hold"/>
                                        <p:tgtEl>
                                          <p:spTgt spid="29">
                                            <p:txEl>
                                              <p:pRg st="0" end="0"/>
                                            </p:txEl>
                                          </p:spTgt>
                                        </p:tgtEl>
                                        <p:attrNameLst>
                                          <p:attrName>stroke.color</p:attrName>
                                        </p:attrNameLst>
                                      </p:cBhvr>
                                      <p:by>
                                        <p:hsl h="0" s="-12549" l="-25098"/>
                                      </p:by>
                                    </p:animClr>
                                    <p:set>
                                      <p:cBhvr>
                                        <p:cTn id="208"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74">
            <a:extLst>
              <a:ext uri="{FF2B5EF4-FFF2-40B4-BE49-F238E27FC236}">
                <a16:creationId xmlns:a16="http://schemas.microsoft.com/office/drawing/2014/main" id="{C925CBF4-2A87-492C-970F-005EBD9F3C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1139" y="2989264"/>
            <a:ext cx="8985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CB4EEC07-E9A4-4061-AEE5-9CE75C2749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409950" y="1001714"/>
            <a:ext cx="12446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a:extLst>
              <a:ext uri="{FF2B5EF4-FFF2-40B4-BE49-F238E27FC236}">
                <a16:creationId xmlns:a16="http://schemas.microsoft.com/office/drawing/2014/main" id="{BB792DD8-A498-4001-ABE7-8085DD0FB0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3409950" y="3951288"/>
            <a:ext cx="14684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ular Callout 44">
            <a:extLst>
              <a:ext uri="{FF2B5EF4-FFF2-40B4-BE49-F238E27FC236}">
                <a16:creationId xmlns:a16="http://schemas.microsoft.com/office/drawing/2014/main" id="{C930C640-962D-4D09-9FA6-135483E25DFE}"/>
              </a:ext>
            </a:extLst>
          </p:cNvPr>
          <p:cNvSpPr/>
          <p:nvPr/>
        </p:nvSpPr>
        <p:spPr>
          <a:xfrm>
            <a:off x="4765676" y="1074739"/>
            <a:ext cx="5821363" cy="73342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Tx/>
              <a:defRPr/>
            </a:pPr>
            <a:r>
              <a:rPr lang="en-US" sz="2400" b="1" kern="1200" dirty="0">
                <a:solidFill>
                  <a:srgbClr val="FF0000"/>
                </a:solidFill>
                <a:latin typeface="Times New Roman" panose="02020603050405020304" pitchFamily="18" charset="0"/>
                <a:cs typeface="Times New Roman" panose="02020603050405020304" pitchFamily="18" charset="0"/>
              </a:rPr>
              <a:t>Con </a:t>
            </a:r>
            <a:r>
              <a:rPr lang="en-US" sz="2400" b="1" kern="1200" dirty="0" err="1">
                <a:solidFill>
                  <a:srgbClr val="FF0000"/>
                </a:solidFill>
                <a:latin typeface="Times New Roman" panose="02020603050405020304" pitchFamily="18" charset="0"/>
                <a:cs typeface="Times New Roman" panose="02020603050405020304" pitchFamily="18" charset="0"/>
              </a:rPr>
              <a:t>giỏi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quá</a:t>
            </a:r>
            <a:r>
              <a:rPr lang="en-US" sz="2400" b="1" kern="1200" dirty="0">
                <a:solidFill>
                  <a:srgbClr val="FF0000"/>
                </a:solidFill>
                <a:latin typeface="Times New Roman" panose="02020603050405020304" pitchFamily="18" charset="0"/>
                <a:cs typeface="Times New Roman" panose="02020603050405020304" pitchFamily="18" charset="0"/>
              </a:rPr>
              <a:t> ! </a:t>
            </a:r>
            <a:r>
              <a:rPr lang="en-US" sz="2400" b="1" kern="1200" dirty="0" err="1">
                <a:solidFill>
                  <a:srgbClr val="FF0000"/>
                </a:solidFill>
                <a:latin typeface="Times New Roman" panose="02020603050405020304" pitchFamily="18" charset="0"/>
                <a:cs typeface="Times New Roman" panose="02020603050405020304" pitchFamily="18" charset="0"/>
              </a:rPr>
              <a:t>Tiếp</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tục</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phát</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huy</a:t>
            </a:r>
            <a:r>
              <a:rPr lang="en-US" sz="2400" b="1" kern="1200" dirty="0">
                <a:solidFill>
                  <a:srgbClr val="FF0000"/>
                </a:solidFill>
                <a:latin typeface="Times New Roman" panose="02020603050405020304" pitchFamily="18" charset="0"/>
                <a:cs typeface="Times New Roman" panose="02020603050405020304" pitchFamily="18" charset="0"/>
              </a:rPr>
              <a:t> con </a:t>
            </a:r>
            <a:r>
              <a:rPr lang="en-US" sz="2400" b="1" kern="1200" dirty="0" err="1">
                <a:solidFill>
                  <a:srgbClr val="FF0000"/>
                </a:solidFill>
                <a:latin typeface="Times New Roman" panose="02020603050405020304" pitchFamily="18" charset="0"/>
                <a:cs typeface="Times New Roman" panose="02020603050405020304" pitchFamily="18" charset="0"/>
              </a:rPr>
              <a:t>nhé</a:t>
            </a:r>
            <a:r>
              <a:rPr lang="en-US" sz="2400" b="1" kern="1200" dirty="0">
                <a:solidFill>
                  <a:srgbClr val="FF0000"/>
                </a:solidFill>
                <a:latin typeface="Times New Roman" panose="02020603050405020304" pitchFamily="18" charset="0"/>
                <a:cs typeface="Times New Roman" panose="02020603050405020304" pitchFamily="18" charset="0"/>
              </a:rPr>
              <a:t>! </a:t>
            </a:r>
          </a:p>
        </p:txBody>
      </p:sp>
      <p:pic>
        <p:nvPicPr>
          <p:cNvPr id="83974" name="Picture 1">
            <a:extLst>
              <a:ext uri="{FF2B5EF4-FFF2-40B4-BE49-F238E27FC236}">
                <a16:creationId xmlns:a16="http://schemas.microsoft.com/office/drawing/2014/main" id="{06D09BEC-F4FC-4424-85AD-F9166D318F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3581400"/>
            <a:ext cx="1752600" cy="26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197F0FA-E154-4524-B661-022BF2DB7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3605" y="4047412"/>
            <a:ext cx="1086896" cy="1086896"/>
          </a:xfrm>
          <a:prstGeom prst="ellipse">
            <a:avLst/>
          </a:prstGeom>
          <a:ln>
            <a:noFill/>
          </a:ln>
          <a:effectLst>
            <a:softEdge rad="112500"/>
          </a:effectLst>
        </p:spPr>
      </p:pic>
      <p:pic>
        <p:nvPicPr>
          <p:cNvPr id="22" name="Picture 21">
            <a:extLst>
              <a:ext uri="{FF2B5EF4-FFF2-40B4-BE49-F238E27FC236}">
                <a16:creationId xmlns:a16="http://schemas.microsoft.com/office/drawing/2014/main" id="{D174502D-3444-4490-876D-86B2D208D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8478" y="4033001"/>
            <a:ext cx="1030229" cy="1030229"/>
          </a:xfrm>
          <a:prstGeom prst="ellipse">
            <a:avLst/>
          </a:prstGeom>
          <a:ln>
            <a:noFill/>
          </a:ln>
          <a:effectLst>
            <a:softEdge rad="112500"/>
          </a:effectLst>
        </p:spPr>
      </p:pic>
      <p:pic>
        <p:nvPicPr>
          <p:cNvPr id="32" name="Picture 31">
            <a:extLst>
              <a:ext uri="{FF2B5EF4-FFF2-40B4-BE49-F238E27FC236}">
                <a16:creationId xmlns:a16="http://schemas.microsoft.com/office/drawing/2014/main" id="{B1E08642-B4FE-488D-BCEA-8896EA5A73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1259" y="4135520"/>
            <a:ext cx="1034371" cy="1034371"/>
          </a:xfrm>
          <a:prstGeom prst="ellipse">
            <a:avLst/>
          </a:prstGeom>
          <a:ln>
            <a:noFill/>
          </a:ln>
          <a:effectLst>
            <a:softEdge rad="112500"/>
          </a:effectLst>
        </p:spPr>
      </p:pic>
      <p:pic>
        <p:nvPicPr>
          <p:cNvPr id="34" name="Picture 33">
            <a:extLst>
              <a:ext uri="{FF2B5EF4-FFF2-40B4-BE49-F238E27FC236}">
                <a16:creationId xmlns:a16="http://schemas.microsoft.com/office/drawing/2014/main" id="{8A15806C-33D2-4A78-A004-E9781FCA96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0027" y="4183776"/>
            <a:ext cx="937857" cy="937857"/>
          </a:xfrm>
          <a:prstGeom prst="ellipse">
            <a:avLst/>
          </a:prstGeom>
          <a:ln>
            <a:noFill/>
          </a:ln>
          <a:effectLst>
            <a:softEdge rad="112500"/>
          </a:effectLst>
        </p:spPr>
      </p:pic>
      <p:pic>
        <p:nvPicPr>
          <p:cNvPr id="83979" name="Đường Mậu Lương 4">
            <a:hlinkClick r:id="" action="ppaction://media"/>
            <a:extLst>
              <a:ext uri="{FF2B5EF4-FFF2-40B4-BE49-F238E27FC236}">
                <a16:creationId xmlns:a16="http://schemas.microsoft.com/office/drawing/2014/main" id="{0DCC9149-89D9-46D8-BDC2-F373592004F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3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IMG_1888.jpg"/>
          <p:cNvPicPr>
            <a:picLocks noChangeAspect="1"/>
          </p:cNvPicPr>
          <p:nvPr/>
        </p:nvPicPr>
        <p:blipFill>
          <a:blip r:embed="rId2"/>
          <a:srcRect l="26666" t="29259" r="4443" b="8888"/>
          <a:stretch>
            <a:fillRect/>
          </a:stretch>
        </p:blipFill>
        <p:spPr bwMode="auto">
          <a:xfrm>
            <a:off x="-68260" y="14817"/>
            <a:ext cx="12260260" cy="6843183"/>
          </a:xfrm>
          <a:prstGeom prst="rect">
            <a:avLst/>
          </a:prstGeom>
          <a:noFill/>
          <a:ln w="9525">
            <a:noFill/>
            <a:miter lim="800000"/>
            <a:headEnd/>
            <a:tailEnd/>
          </a:ln>
        </p:spPr>
      </p:pic>
    </p:spTree>
    <p:extLst>
      <p:ext uri="{BB962C8B-B14F-4D97-AF65-F5344CB8AC3E}">
        <p14:creationId xmlns:p14="http://schemas.microsoft.com/office/powerpoint/2010/main" val="420897979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 name="Google Shape;80;gead5cf1b4b_19_0"/>
          <p:cNvPicPr preferRelativeResize="0"/>
          <p:nvPr/>
        </p:nvPicPr>
        <p:blipFill>
          <a:blip r:embed="rId3">
            <a:alphaModFix/>
          </a:blip>
          <a:stretch>
            <a:fillRect/>
          </a:stretch>
        </p:blipFill>
        <p:spPr>
          <a:xfrm>
            <a:off x="544340" y="668019"/>
            <a:ext cx="11057725" cy="5660900"/>
          </a:xfrm>
          <a:prstGeom prst="rect">
            <a:avLst/>
          </a:prstGeom>
          <a:noFill/>
          <a:ln>
            <a:noFill/>
          </a:ln>
        </p:spPr>
      </p:pic>
      <p:pic>
        <p:nvPicPr>
          <p:cNvPr id="3" name="Google Shape;79;gead5cf1b4b_19_0"/>
          <p:cNvPicPr preferRelativeResize="0"/>
          <p:nvPr/>
        </p:nvPicPr>
        <p:blipFill rotWithShape="1">
          <a:blip r:embed="rId4">
            <a:alphaModFix/>
          </a:blip>
          <a:srcRect/>
          <a:stretch/>
        </p:blipFill>
        <p:spPr>
          <a:xfrm>
            <a:off x="3264525" y="265471"/>
            <a:ext cx="5617353" cy="3500284"/>
          </a:xfrm>
          <a:prstGeom prst="rect">
            <a:avLst/>
          </a:prstGeom>
          <a:noFill/>
          <a:ln>
            <a:noFill/>
          </a:ln>
        </p:spPr>
      </p:pic>
      <p:sp>
        <p:nvSpPr>
          <p:cNvPr id="5" name="TextBox 4"/>
          <p:cNvSpPr txBox="1"/>
          <p:nvPr/>
        </p:nvSpPr>
        <p:spPr>
          <a:xfrm>
            <a:off x="3720230" y="1528175"/>
            <a:ext cx="4058433" cy="1446550"/>
          </a:xfrm>
          <a:prstGeom prst="rect">
            <a:avLst/>
          </a:prstGeom>
          <a:noFill/>
        </p:spPr>
        <p:txBody>
          <a:bodyPr wrap="square" rtlCol="0">
            <a:spAutoFit/>
          </a:bodyPr>
          <a:lstStyle/>
          <a:p>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Tập</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đọc</a:t>
            </a:r>
            <a:r>
              <a:rPr lang="en-US" sz="4400" dirty="0">
                <a:solidFill>
                  <a:srgbClr val="FF0000"/>
                </a:solidFill>
                <a:latin typeface="Times New Roman" pitchFamily="18" charset="0"/>
                <a:cs typeface="Times New Roman" pitchFamily="18" charset="0"/>
              </a:rPr>
              <a:t> </a:t>
            </a:r>
          </a:p>
          <a:p>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Ông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ngoại</a:t>
            </a:r>
            <a:r>
              <a:rPr lang="en-US" sz="4400" dirty="0">
                <a:solidFill>
                  <a:srgbClr val="FF0000"/>
                </a:solidFill>
                <a:latin typeface="Times New Roman" pitchFamily="18" charset="0"/>
                <a:cs typeface="Times New Roman" pitchFamily="18" charset="0"/>
              </a:rPr>
              <a:t>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996471993"/>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1208</Words>
  <Application>Microsoft Office PowerPoint</Application>
  <PresentationFormat>Widescreen</PresentationFormat>
  <Paragraphs>122</Paragraphs>
  <Slides>34</Slides>
  <Notes>14</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34</vt:i4>
      </vt:variant>
    </vt:vector>
  </HeadingPairs>
  <TitlesOfParts>
    <vt:vector size="50" baseType="lpstr">
      <vt:lpstr>Elephant</vt:lpstr>
      <vt:lpstr>Calibri Light</vt:lpstr>
      <vt:lpstr>iCiel Cadena</vt:lpstr>
      <vt:lpstr>Times New Roman</vt:lpstr>
      <vt:lpstr>Wingdings</vt:lpstr>
      <vt:lpstr>UTM Avo</vt:lpstr>
      <vt:lpstr>Arial</vt:lpstr>
      <vt:lpstr>Calibri</vt:lpstr>
      <vt:lpstr>Cambria</vt:lpstr>
      <vt:lpstr>HP001 4 hàng</vt:lpstr>
      <vt:lpstr>Office 主题</vt:lpstr>
      <vt:lpstr>Office Theme</vt:lpstr>
      <vt:lpstr>6_Office Theme</vt:lpstr>
      <vt:lpstr>7_Office Theme</vt:lpstr>
      <vt:lpstr>1_Office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HIEN</dc:creator>
  <cp:lastModifiedBy>Lê Bích Mai</cp:lastModifiedBy>
  <cp:revision>68</cp:revision>
  <dcterms:created xsi:type="dcterms:W3CDTF">2018-03-01T02:03:00Z</dcterms:created>
  <dcterms:modified xsi:type="dcterms:W3CDTF">2021-09-29T02:49:53Z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